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  <p:sldMasterId id="2147483742" r:id="rId2"/>
  </p:sldMasterIdLst>
  <p:notesMasterIdLst>
    <p:notesMasterId r:id="rId30"/>
  </p:notesMasterIdLst>
  <p:sldIdLst>
    <p:sldId id="346" r:id="rId3"/>
    <p:sldId id="418" r:id="rId4"/>
    <p:sldId id="389" r:id="rId5"/>
    <p:sldId id="390" r:id="rId6"/>
    <p:sldId id="402" r:id="rId7"/>
    <p:sldId id="391" r:id="rId8"/>
    <p:sldId id="392" r:id="rId9"/>
    <p:sldId id="394" r:id="rId10"/>
    <p:sldId id="396" r:id="rId11"/>
    <p:sldId id="397" r:id="rId12"/>
    <p:sldId id="400" r:id="rId13"/>
    <p:sldId id="423" r:id="rId14"/>
    <p:sldId id="401" r:id="rId15"/>
    <p:sldId id="419" r:id="rId16"/>
    <p:sldId id="422" r:id="rId17"/>
    <p:sldId id="406" r:id="rId18"/>
    <p:sldId id="407" r:id="rId19"/>
    <p:sldId id="408" r:id="rId20"/>
    <p:sldId id="410" r:id="rId21"/>
    <p:sldId id="411" r:id="rId22"/>
    <p:sldId id="415" r:id="rId23"/>
    <p:sldId id="404" r:id="rId24"/>
    <p:sldId id="416" r:id="rId25"/>
    <p:sldId id="414" r:id="rId26"/>
    <p:sldId id="413" r:id="rId27"/>
    <p:sldId id="412" r:id="rId28"/>
    <p:sldId id="403" r:id="rId29"/>
  </p:sldIdLst>
  <p:sldSz cx="9144000" cy="5143500" type="screen16x9"/>
  <p:notesSz cx="6797675" cy="9928225"/>
  <p:embeddedFontLst>
    <p:embeddedFont>
      <p:font typeface="Patrick Hand" panose="00000500000000000000" pitchFamily="2" charset="0"/>
      <p:regular r:id="rId31"/>
    </p:embeddedFont>
    <p:embeddedFont>
      <p:font typeface="Poppins" panose="00000500000000000000" pitchFamily="2" charset="0"/>
      <p:regular r:id="rId32"/>
      <p:bold r:id="rId33"/>
      <p:italic r:id="rId34"/>
      <p:boldItalic r:id="rId35"/>
    </p:embeddedFont>
    <p:embeddedFont>
      <p:font typeface="Tw Cen MT" panose="020B0602020104020603" pitchFamily="34" charset="0"/>
      <p:regular r:id="rId36"/>
      <p:bold r:id="rId37"/>
      <p:italic r:id="rId38"/>
      <p:boldItalic r:id="rId39"/>
    </p:embeddedFont>
    <p:embeddedFont>
      <p:font typeface="華康香港標準楷書" panose="03000509000000000000" pitchFamily="65" charset="-120"/>
      <p:regular r:id="rId40"/>
    </p:embeddedFont>
    <p:embeddedFont>
      <p:font typeface="華康香港標準楷書(P)" panose="03000500000000000000" pitchFamily="66" charset="-120"/>
      <p:regular r:id="rId41"/>
    </p:embeddedFont>
    <p:embeddedFont>
      <p:font typeface="微軟正黑體" panose="020B0604030504040204" pitchFamily="34" charset="-120"/>
      <p:regular r:id="rId42"/>
      <p:bold r:id="rId43"/>
    </p:embeddedFont>
    <p:embeddedFont>
      <p:font typeface="標楷體" panose="03000509000000000000" pitchFamily="65" charset="-12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FF"/>
    <a:srgbClr val="FFCC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20E3C35-5CD3-461D-A73E-C67EDCA28B6D}">
  <a:tblStyle styleId="{D20E3C35-5CD3-461D-A73E-C67EDCA28B6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1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10" tIns="92010" rIns="92010" bIns="9201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e3c1f8bf3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e3c1f8bf3a_0_76:notes"/>
          <p:cNvSpPr txBox="1">
            <a:spLocks noGrp="1"/>
          </p:cNvSpPr>
          <p:nvPr>
            <p:ph type="body" idx="1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spcFirstLastPara="1" wrap="square" lIns="92010" tIns="92010" rIns="92010" bIns="9201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3427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10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744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11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755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13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797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11606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algn="r" defTabSz="460126">
                <a:buClrTx/>
                <a:defRPr/>
              </a:pPr>
              <a:t>15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2713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04542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3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6766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4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095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5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49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6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1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7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243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8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691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92025" tIns="46013" rIns="92025" bIns="46013"/>
          <a:lstStyle/>
          <a:p>
            <a:pPr algn="r" defTabSz="460126">
              <a:buClrTx/>
              <a:defRPr/>
            </a:pPr>
            <a:fld id="{307E72FB-FCA5-43BF-88CE-5EB3AEAE957F}" type="slidenum">
              <a:rPr lang="zh-HK" altLang="en-US" sz="1200" kern="120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  <a:cs typeface="+mn-cs"/>
              </a:rPr>
              <a:pPr algn="r" defTabSz="460126">
                <a:buClrTx/>
                <a:defRPr/>
              </a:pPr>
              <a:t>9</a:t>
            </a:fld>
            <a:endParaRPr lang="zh-HK" altLang="en-US" sz="1200" kern="120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090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3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4"/>
          <p:cNvSpPr txBox="1">
            <a:spLocks noGrp="1"/>
          </p:cNvSpPr>
          <p:nvPr>
            <p:ph type="title"/>
          </p:nvPr>
        </p:nvSpPr>
        <p:spPr>
          <a:xfrm>
            <a:off x="2290050" y="3139613"/>
            <a:ext cx="4563900" cy="46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1458175" y="1480313"/>
            <a:ext cx="6227700" cy="16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51" name="Google Shape;251;p14"/>
          <p:cNvGrpSpPr/>
          <p:nvPr/>
        </p:nvGrpSpPr>
        <p:grpSpPr>
          <a:xfrm>
            <a:off x="181724" y="3902898"/>
            <a:ext cx="850038" cy="1116492"/>
            <a:chOff x="181724" y="3902898"/>
            <a:chExt cx="850038" cy="1116492"/>
          </a:xfrm>
        </p:grpSpPr>
        <p:grpSp>
          <p:nvGrpSpPr>
            <p:cNvPr id="252" name="Google Shape;252;p1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53" name="Google Shape;253;p1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7" name="Google Shape;257;p1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14"/>
          <p:cNvGrpSpPr/>
          <p:nvPr/>
        </p:nvGrpSpPr>
        <p:grpSpPr>
          <a:xfrm>
            <a:off x="7685850" y="32550"/>
            <a:ext cx="1290421" cy="820102"/>
            <a:chOff x="7685850" y="32550"/>
            <a:chExt cx="1290421" cy="820102"/>
          </a:xfrm>
        </p:grpSpPr>
        <p:sp>
          <p:nvSpPr>
            <p:cNvPr id="259" name="Google Shape;259;p14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14"/>
          <p:cNvSpPr/>
          <p:nvPr/>
        </p:nvSpPr>
        <p:spPr>
          <a:xfrm rot="10800000">
            <a:off x="7995625" y="4380297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1778263"/>
            <a:ext cx="3655106" cy="509996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19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2288260"/>
            <a:ext cx="3829520" cy="205514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1778263"/>
            <a:ext cx="3661353" cy="509996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19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2288260"/>
            <a:ext cx="3829051" cy="205514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42763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20337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93691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457200"/>
            <a:ext cx="2951766" cy="1517439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457201"/>
            <a:ext cx="4650122" cy="388619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1974639"/>
            <a:ext cx="2951767" cy="2368761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59814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457200"/>
            <a:ext cx="4451227" cy="1517441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68602" y="457201"/>
            <a:ext cx="2441519" cy="38862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1974639"/>
            <a:ext cx="4451212" cy="2368760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06566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3217030"/>
            <a:ext cx="7773324" cy="60870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523696"/>
            <a:ext cx="7366899" cy="2410602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3831546"/>
            <a:ext cx="7773339" cy="511854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96419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457200"/>
            <a:ext cx="7773339" cy="2570434"/>
          </a:xfrm>
        </p:spPr>
        <p:txBody>
          <a:bodyPr anchor="ctr"/>
          <a:lstStyle>
            <a:lvl1pPr algn="ctr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3153616"/>
            <a:ext cx="7773339" cy="1189785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16551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244678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707524"/>
            <a:ext cx="6564224" cy="4460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3279597"/>
            <a:ext cx="7773339" cy="10657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751116" y="56562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18169" y="22451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1271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1604041"/>
            <a:ext cx="7773339" cy="1883876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3496751"/>
            <a:ext cx="7773339" cy="855483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32565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457200"/>
            <a:ext cx="7773339" cy="120382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1775320"/>
            <a:ext cx="2474232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207517"/>
            <a:ext cx="2474232" cy="2135884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1775320"/>
            <a:ext cx="2468641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207517"/>
            <a:ext cx="2477513" cy="2135884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1775320"/>
            <a:ext cx="24786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207517"/>
            <a:ext cx="2478696" cy="2135884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33659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765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6" name="Google Shape;766;p38"/>
          <p:cNvGrpSpPr/>
          <p:nvPr/>
        </p:nvGrpSpPr>
        <p:grpSpPr>
          <a:xfrm rot="-1439012">
            <a:off x="-940698" y="-1631485"/>
            <a:ext cx="2767933" cy="2852970"/>
            <a:chOff x="1154976" y="632775"/>
            <a:chExt cx="2502430" cy="3877954"/>
          </a:xfrm>
        </p:grpSpPr>
        <p:sp>
          <p:nvSpPr>
            <p:cNvPr id="767" name="Google Shape;767;p38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8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38"/>
          <p:cNvSpPr/>
          <p:nvPr/>
        </p:nvSpPr>
        <p:spPr>
          <a:xfrm rot="1504798" flipH="1">
            <a:off x="7686319" y="-102481"/>
            <a:ext cx="1467213" cy="1152047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0" name="Google Shape;770;p38"/>
          <p:cNvGrpSpPr/>
          <p:nvPr/>
        </p:nvGrpSpPr>
        <p:grpSpPr>
          <a:xfrm rot="1157192">
            <a:off x="8206289" y="4344707"/>
            <a:ext cx="827338" cy="808883"/>
            <a:chOff x="3141076" y="86042"/>
            <a:chExt cx="827319" cy="808865"/>
          </a:xfrm>
        </p:grpSpPr>
        <p:sp>
          <p:nvSpPr>
            <p:cNvPr id="771" name="Google Shape;771;p38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3" name="Google Shape;773;p38"/>
          <p:cNvSpPr/>
          <p:nvPr/>
        </p:nvSpPr>
        <p:spPr>
          <a:xfrm rot="-4167631">
            <a:off x="91259" y="3581120"/>
            <a:ext cx="1109611" cy="2575908"/>
          </a:xfrm>
          <a:custGeom>
            <a:avLst/>
            <a:gdLst/>
            <a:ahLst/>
            <a:cxnLst/>
            <a:rect l="l" t="t" r="r" b="b"/>
            <a:pathLst>
              <a:path w="20675" h="47996" extrusionOk="0">
                <a:moveTo>
                  <a:pt x="0" y="0"/>
                </a:moveTo>
                <a:lnTo>
                  <a:pt x="0" y="46372"/>
                </a:lnTo>
                <a:lnTo>
                  <a:pt x="137" y="46372"/>
                </a:lnTo>
                <a:cubicBezTo>
                  <a:pt x="188" y="46355"/>
                  <a:pt x="256" y="46355"/>
                  <a:pt x="325" y="46355"/>
                </a:cubicBezTo>
                <a:cubicBezTo>
                  <a:pt x="444" y="46355"/>
                  <a:pt x="581" y="46321"/>
                  <a:pt x="701" y="46253"/>
                </a:cubicBezTo>
                <a:cubicBezTo>
                  <a:pt x="735" y="46236"/>
                  <a:pt x="752" y="46218"/>
                  <a:pt x="786" y="46201"/>
                </a:cubicBezTo>
                <a:lnTo>
                  <a:pt x="888" y="46201"/>
                </a:lnTo>
                <a:cubicBezTo>
                  <a:pt x="1059" y="46201"/>
                  <a:pt x="1230" y="46167"/>
                  <a:pt x="1384" y="46099"/>
                </a:cubicBezTo>
                <a:lnTo>
                  <a:pt x="1555" y="46150"/>
                </a:lnTo>
                <a:cubicBezTo>
                  <a:pt x="1640" y="46321"/>
                  <a:pt x="1777" y="46458"/>
                  <a:pt x="1965" y="46509"/>
                </a:cubicBezTo>
                <a:cubicBezTo>
                  <a:pt x="2027" y="46534"/>
                  <a:pt x="2099" y="46550"/>
                  <a:pt x="2173" y="46550"/>
                </a:cubicBezTo>
                <a:cubicBezTo>
                  <a:pt x="2200" y="46550"/>
                  <a:pt x="2228" y="46548"/>
                  <a:pt x="2255" y="46543"/>
                </a:cubicBezTo>
                <a:cubicBezTo>
                  <a:pt x="2341" y="46543"/>
                  <a:pt x="2426" y="46526"/>
                  <a:pt x="2512" y="46492"/>
                </a:cubicBezTo>
                <a:lnTo>
                  <a:pt x="2529" y="46492"/>
                </a:lnTo>
                <a:lnTo>
                  <a:pt x="2580" y="46475"/>
                </a:lnTo>
                <a:lnTo>
                  <a:pt x="2717" y="46475"/>
                </a:lnTo>
                <a:cubicBezTo>
                  <a:pt x="2785" y="46458"/>
                  <a:pt x="2870" y="46441"/>
                  <a:pt x="2939" y="46406"/>
                </a:cubicBezTo>
                <a:cubicBezTo>
                  <a:pt x="3041" y="46560"/>
                  <a:pt x="3212" y="46646"/>
                  <a:pt x="3383" y="46663"/>
                </a:cubicBezTo>
                <a:cubicBezTo>
                  <a:pt x="3503" y="46663"/>
                  <a:pt x="3622" y="46680"/>
                  <a:pt x="3759" y="46697"/>
                </a:cubicBezTo>
                <a:lnTo>
                  <a:pt x="3930" y="46697"/>
                </a:lnTo>
                <a:cubicBezTo>
                  <a:pt x="4049" y="46680"/>
                  <a:pt x="4152" y="46646"/>
                  <a:pt x="4272" y="46594"/>
                </a:cubicBezTo>
                <a:lnTo>
                  <a:pt x="4306" y="46594"/>
                </a:lnTo>
                <a:cubicBezTo>
                  <a:pt x="4357" y="46594"/>
                  <a:pt x="4408" y="46577"/>
                  <a:pt x="4477" y="46577"/>
                </a:cubicBezTo>
                <a:cubicBezTo>
                  <a:pt x="4579" y="46646"/>
                  <a:pt x="4699" y="46697"/>
                  <a:pt x="4835" y="46731"/>
                </a:cubicBezTo>
                <a:cubicBezTo>
                  <a:pt x="4887" y="46748"/>
                  <a:pt x="4921" y="46748"/>
                  <a:pt x="4972" y="46748"/>
                </a:cubicBezTo>
                <a:cubicBezTo>
                  <a:pt x="5075" y="46787"/>
                  <a:pt x="5177" y="46806"/>
                  <a:pt x="5287" y="46806"/>
                </a:cubicBezTo>
                <a:cubicBezTo>
                  <a:pt x="5323" y="46806"/>
                  <a:pt x="5361" y="46804"/>
                  <a:pt x="5399" y="46799"/>
                </a:cubicBezTo>
                <a:cubicBezTo>
                  <a:pt x="5502" y="46799"/>
                  <a:pt x="5604" y="46765"/>
                  <a:pt x="5707" y="46731"/>
                </a:cubicBezTo>
                <a:cubicBezTo>
                  <a:pt x="5775" y="46714"/>
                  <a:pt x="5826" y="46697"/>
                  <a:pt x="5878" y="46680"/>
                </a:cubicBezTo>
                <a:lnTo>
                  <a:pt x="6031" y="46680"/>
                </a:lnTo>
                <a:cubicBezTo>
                  <a:pt x="6134" y="46680"/>
                  <a:pt x="6219" y="46663"/>
                  <a:pt x="6322" y="46629"/>
                </a:cubicBezTo>
                <a:cubicBezTo>
                  <a:pt x="6459" y="46629"/>
                  <a:pt x="6595" y="46594"/>
                  <a:pt x="6715" y="46526"/>
                </a:cubicBezTo>
                <a:cubicBezTo>
                  <a:pt x="6783" y="46543"/>
                  <a:pt x="6869" y="46543"/>
                  <a:pt x="6937" y="46543"/>
                </a:cubicBezTo>
                <a:lnTo>
                  <a:pt x="7074" y="46543"/>
                </a:lnTo>
                <a:lnTo>
                  <a:pt x="7159" y="46594"/>
                </a:lnTo>
                <a:cubicBezTo>
                  <a:pt x="7398" y="46697"/>
                  <a:pt x="7655" y="46765"/>
                  <a:pt x="7911" y="46782"/>
                </a:cubicBezTo>
                <a:lnTo>
                  <a:pt x="8048" y="46799"/>
                </a:lnTo>
                <a:cubicBezTo>
                  <a:pt x="8065" y="46834"/>
                  <a:pt x="8082" y="46851"/>
                  <a:pt x="8116" y="46868"/>
                </a:cubicBezTo>
                <a:cubicBezTo>
                  <a:pt x="8236" y="46987"/>
                  <a:pt x="8389" y="47039"/>
                  <a:pt x="8543" y="47056"/>
                </a:cubicBezTo>
                <a:cubicBezTo>
                  <a:pt x="8731" y="47073"/>
                  <a:pt x="8902" y="47141"/>
                  <a:pt x="9056" y="47261"/>
                </a:cubicBezTo>
                <a:cubicBezTo>
                  <a:pt x="9175" y="47363"/>
                  <a:pt x="9312" y="47414"/>
                  <a:pt x="9483" y="47432"/>
                </a:cubicBezTo>
                <a:lnTo>
                  <a:pt x="9688" y="47432"/>
                </a:lnTo>
                <a:cubicBezTo>
                  <a:pt x="9704" y="47433"/>
                  <a:pt x="9720" y="47434"/>
                  <a:pt x="9736" y="47434"/>
                </a:cubicBezTo>
                <a:cubicBezTo>
                  <a:pt x="9910" y="47434"/>
                  <a:pt x="10093" y="47352"/>
                  <a:pt x="10218" y="47227"/>
                </a:cubicBezTo>
                <a:cubicBezTo>
                  <a:pt x="10252" y="47209"/>
                  <a:pt x="10286" y="47192"/>
                  <a:pt x="10320" y="47175"/>
                </a:cubicBezTo>
                <a:cubicBezTo>
                  <a:pt x="10337" y="47158"/>
                  <a:pt x="10371" y="47141"/>
                  <a:pt x="10388" y="47141"/>
                </a:cubicBezTo>
                <a:cubicBezTo>
                  <a:pt x="10423" y="47124"/>
                  <a:pt x="10440" y="47124"/>
                  <a:pt x="10457" y="47107"/>
                </a:cubicBezTo>
                <a:lnTo>
                  <a:pt x="10559" y="47107"/>
                </a:lnTo>
                <a:cubicBezTo>
                  <a:pt x="10616" y="47101"/>
                  <a:pt x="10672" y="47097"/>
                  <a:pt x="10728" y="47097"/>
                </a:cubicBezTo>
                <a:cubicBezTo>
                  <a:pt x="10826" y="47097"/>
                  <a:pt x="10923" y="47109"/>
                  <a:pt x="11021" y="47141"/>
                </a:cubicBezTo>
                <a:cubicBezTo>
                  <a:pt x="11055" y="47141"/>
                  <a:pt x="11089" y="47158"/>
                  <a:pt x="11123" y="47158"/>
                </a:cubicBezTo>
                <a:cubicBezTo>
                  <a:pt x="11157" y="47175"/>
                  <a:pt x="11174" y="47192"/>
                  <a:pt x="11209" y="47209"/>
                </a:cubicBezTo>
                <a:cubicBezTo>
                  <a:pt x="11243" y="47227"/>
                  <a:pt x="11277" y="47244"/>
                  <a:pt x="11294" y="47261"/>
                </a:cubicBezTo>
                <a:cubicBezTo>
                  <a:pt x="11397" y="47329"/>
                  <a:pt x="11516" y="47380"/>
                  <a:pt x="11636" y="47397"/>
                </a:cubicBezTo>
                <a:cubicBezTo>
                  <a:pt x="11755" y="47534"/>
                  <a:pt x="11909" y="47620"/>
                  <a:pt x="12097" y="47654"/>
                </a:cubicBezTo>
                <a:lnTo>
                  <a:pt x="12114" y="47654"/>
                </a:lnTo>
                <a:cubicBezTo>
                  <a:pt x="12217" y="47773"/>
                  <a:pt x="12370" y="47825"/>
                  <a:pt x="12541" y="47842"/>
                </a:cubicBezTo>
                <a:cubicBezTo>
                  <a:pt x="12593" y="47842"/>
                  <a:pt x="12644" y="47842"/>
                  <a:pt x="12695" y="47825"/>
                </a:cubicBezTo>
                <a:cubicBezTo>
                  <a:pt x="12798" y="47807"/>
                  <a:pt x="12900" y="47773"/>
                  <a:pt x="12986" y="47739"/>
                </a:cubicBezTo>
                <a:cubicBezTo>
                  <a:pt x="13054" y="47705"/>
                  <a:pt x="13105" y="47671"/>
                  <a:pt x="13156" y="47637"/>
                </a:cubicBezTo>
                <a:cubicBezTo>
                  <a:pt x="13225" y="47654"/>
                  <a:pt x="13293" y="47654"/>
                  <a:pt x="13361" y="47654"/>
                </a:cubicBezTo>
                <a:lnTo>
                  <a:pt x="13464" y="47654"/>
                </a:lnTo>
                <a:cubicBezTo>
                  <a:pt x="13515" y="47671"/>
                  <a:pt x="13584" y="47688"/>
                  <a:pt x="13635" y="47688"/>
                </a:cubicBezTo>
                <a:lnTo>
                  <a:pt x="13754" y="47688"/>
                </a:lnTo>
                <a:cubicBezTo>
                  <a:pt x="13806" y="47671"/>
                  <a:pt x="13874" y="47671"/>
                  <a:pt x="13942" y="47671"/>
                </a:cubicBezTo>
                <a:lnTo>
                  <a:pt x="14045" y="47671"/>
                </a:lnTo>
                <a:cubicBezTo>
                  <a:pt x="14079" y="47671"/>
                  <a:pt x="14096" y="47688"/>
                  <a:pt x="14130" y="47688"/>
                </a:cubicBezTo>
                <a:cubicBezTo>
                  <a:pt x="14267" y="47705"/>
                  <a:pt x="14370" y="47756"/>
                  <a:pt x="14472" y="47842"/>
                </a:cubicBezTo>
                <a:cubicBezTo>
                  <a:pt x="14592" y="47927"/>
                  <a:pt x="14728" y="47978"/>
                  <a:pt x="14882" y="47978"/>
                </a:cubicBezTo>
                <a:lnTo>
                  <a:pt x="14950" y="47978"/>
                </a:lnTo>
                <a:cubicBezTo>
                  <a:pt x="15002" y="47995"/>
                  <a:pt x="15053" y="47995"/>
                  <a:pt x="15104" y="47995"/>
                </a:cubicBezTo>
                <a:cubicBezTo>
                  <a:pt x="15190" y="47995"/>
                  <a:pt x="15275" y="47978"/>
                  <a:pt x="15361" y="47944"/>
                </a:cubicBezTo>
                <a:cubicBezTo>
                  <a:pt x="15429" y="47944"/>
                  <a:pt x="15480" y="47961"/>
                  <a:pt x="15531" y="47978"/>
                </a:cubicBezTo>
                <a:cubicBezTo>
                  <a:pt x="15583" y="47978"/>
                  <a:pt x="15634" y="47995"/>
                  <a:pt x="15685" y="47995"/>
                </a:cubicBezTo>
                <a:cubicBezTo>
                  <a:pt x="15788" y="47995"/>
                  <a:pt x="15907" y="47961"/>
                  <a:pt x="16010" y="47910"/>
                </a:cubicBezTo>
                <a:cubicBezTo>
                  <a:pt x="16078" y="47859"/>
                  <a:pt x="16146" y="47842"/>
                  <a:pt x="16232" y="47842"/>
                </a:cubicBezTo>
                <a:lnTo>
                  <a:pt x="16283" y="47842"/>
                </a:lnTo>
                <a:cubicBezTo>
                  <a:pt x="16437" y="47842"/>
                  <a:pt x="16608" y="47773"/>
                  <a:pt x="16727" y="47654"/>
                </a:cubicBezTo>
                <a:lnTo>
                  <a:pt x="16779" y="47602"/>
                </a:lnTo>
                <a:lnTo>
                  <a:pt x="16813" y="47568"/>
                </a:lnTo>
                <a:cubicBezTo>
                  <a:pt x="16813" y="47568"/>
                  <a:pt x="16830" y="47568"/>
                  <a:pt x="16830" y="47551"/>
                </a:cubicBezTo>
                <a:lnTo>
                  <a:pt x="16847" y="47534"/>
                </a:lnTo>
                <a:lnTo>
                  <a:pt x="16864" y="47534"/>
                </a:lnTo>
                <a:lnTo>
                  <a:pt x="16898" y="47517"/>
                </a:lnTo>
                <a:cubicBezTo>
                  <a:pt x="16984" y="47483"/>
                  <a:pt x="17052" y="47432"/>
                  <a:pt x="17120" y="47363"/>
                </a:cubicBezTo>
                <a:cubicBezTo>
                  <a:pt x="17257" y="47329"/>
                  <a:pt x="17394" y="47244"/>
                  <a:pt x="17479" y="47124"/>
                </a:cubicBezTo>
                <a:cubicBezTo>
                  <a:pt x="17496" y="47107"/>
                  <a:pt x="17496" y="47090"/>
                  <a:pt x="17513" y="47073"/>
                </a:cubicBezTo>
                <a:cubicBezTo>
                  <a:pt x="17650" y="47056"/>
                  <a:pt x="17770" y="47004"/>
                  <a:pt x="17872" y="46919"/>
                </a:cubicBezTo>
                <a:cubicBezTo>
                  <a:pt x="17889" y="46902"/>
                  <a:pt x="17923" y="46868"/>
                  <a:pt x="17941" y="46851"/>
                </a:cubicBezTo>
                <a:cubicBezTo>
                  <a:pt x="18111" y="46731"/>
                  <a:pt x="18214" y="46543"/>
                  <a:pt x="18197" y="46338"/>
                </a:cubicBezTo>
                <a:lnTo>
                  <a:pt x="18197" y="46287"/>
                </a:lnTo>
                <a:cubicBezTo>
                  <a:pt x="18197" y="46287"/>
                  <a:pt x="18197" y="46270"/>
                  <a:pt x="18197" y="46253"/>
                </a:cubicBezTo>
                <a:cubicBezTo>
                  <a:pt x="18214" y="46048"/>
                  <a:pt x="18128" y="45825"/>
                  <a:pt x="17958" y="45672"/>
                </a:cubicBezTo>
                <a:cubicBezTo>
                  <a:pt x="17941" y="45638"/>
                  <a:pt x="17923" y="45603"/>
                  <a:pt x="17906" y="45569"/>
                </a:cubicBezTo>
                <a:cubicBezTo>
                  <a:pt x="17889" y="45552"/>
                  <a:pt x="17872" y="45535"/>
                  <a:pt x="17872" y="45518"/>
                </a:cubicBezTo>
                <a:lnTo>
                  <a:pt x="17838" y="45450"/>
                </a:lnTo>
                <a:lnTo>
                  <a:pt x="17838" y="45381"/>
                </a:lnTo>
                <a:cubicBezTo>
                  <a:pt x="17821" y="45262"/>
                  <a:pt x="17838" y="45125"/>
                  <a:pt x="17889" y="45005"/>
                </a:cubicBezTo>
                <a:cubicBezTo>
                  <a:pt x="17889" y="44988"/>
                  <a:pt x="17906" y="44954"/>
                  <a:pt x="17906" y="44920"/>
                </a:cubicBezTo>
                <a:cubicBezTo>
                  <a:pt x="17923" y="44903"/>
                  <a:pt x="17941" y="44886"/>
                  <a:pt x="17958" y="44869"/>
                </a:cubicBezTo>
                <a:cubicBezTo>
                  <a:pt x="17975" y="44834"/>
                  <a:pt x="17992" y="44817"/>
                  <a:pt x="18009" y="44783"/>
                </a:cubicBezTo>
                <a:cubicBezTo>
                  <a:pt x="18094" y="44698"/>
                  <a:pt x="18146" y="44595"/>
                  <a:pt x="18163" y="44493"/>
                </a:cubicBezTo>
                <a:cubicBezTo>
                  <a:pt x="18299" y="44390"/>
                  <a:pt x="18402" y="44254"/>
                  <a:pt x="18436" y="44100"/>
                </a:cubicBezTo>
                <a:lnTo>
                  <a:pt x="18453" y="44083"/>
                </a:lnTo>
                <a:cubicBezTo>
                  <a:pt x="18624" y="43929"/>
                  <a:pt x="18709" y="43690"/>
                  <a:pt x="18658" y="43450"/>
                </a:cubicBezTo>
                <a:cubicBezTo>
                  <a:pt x="18641" y="43348"/>
                  <a:pt x="18624" y="43245"/>
                  <a:pt x="18590" y="43143"/>
                </a:cubicBezTo>
                <a:cubicBezTo>
                  <a:pt x="18573" y="43092"/>
                  <a:pt x="18556" y="43040"/>
                  <a:pt x="18521" y="42989"/>
                </a:cubicBezTo>
                <a:cubicBezTo>
                  <a:pt x="18556" y="42904"/>
                  <a:pt x="18556" y="42818"/>
                  <a:pt x="18573" y="42716"/>
                </a:cubicBezTo>
                <a:cubicBezTo>
                  <a:pt x="18607" y="42613"/>
                  <a:pt x="18624" y="42511"/>
                  <a:pt x="18607" y="42408"/>
                </a:cubicBezTo>
                <a:cubicBezTo>
                  <a:pt x="18607" y="42357"/>
                  <a:pt x="18607" y="42306"/>
                  <a:pt x="18607" y="42254"/>
                </a:cubicBezTo>
                <a:cubicBezTo>
                  <a:pt x="18607" y="42220"/>
                  <a:pt x="18607" y="42203"/>
                  <a:pt x="18607" y="42169"/>
                </a:cubicBezTo>
                <a:cubicBezTo>
                  <a:pt x="18624" y="42135"/>
                  <a:pt x="18641" y="42118"/>
                  <a:pt x="18641" y="42084"/>
                </a:cubicBezTo>
                <a:cubicBezTo>
                  <a:pt x="18675" y="41981"/>
                  <a:pt x="18744" y="41879"/>
                  <a:pt x="18829" y="41810"/>
                </a:cubicBezTo>
                <a:cubicBezTo>
                  <a:pt x="18966" y="41691"/>
                  <a:pt x="19051" y="41520"/>
                  <a:pt x="19068" y="41349"/>
                </a:cubicBezTo>
                <a:cubicBezTo>
                  <a:pt x="19137" y="41212"/>
                  <a:pt x="19154" y="41058"/>
                  <a:pt x="19137" y="40922"/>
                </a:cubicBezTo>
                <a:cubicBezTo>
                  <a:pt x="19137" y="40888"/>
                  <a:pt x="19154" y="40853"/>
                  <a:pt x="19188" y="40802"/>
                </a:cubicBezTo>
                <a:cubicBezTo>
                  <a:pt x="19273" y="40631"/>
                  <a:pt x="19290" y="40443"/>
                  <a:pt x="19239" y="40272"/>
                </a:cubicBezTo>
                <a:cubicBezTo>
                  <a:pt x="19222" y="40221"/>
                  <a:pt x="19222" y="40170"/>
                  <a:pt x="19239" y="40119"/>
                </a:cubicBezTo>
                <a:lnTo>
                  <a:pt x="19239" y="40102"/>
                </a:lnTo>
                <a:cubicBezTo>
                  <a:pt x="19307" y="39914"/>
                  <a:pt x="19273" y="39726"/>
                  <a:pt x="19188" y="39572"/>
                </a:cubicBezTo>
                <a:lnTo>
                  <a:pt x="19137" y="39521"/>
                </a:lnTo>
                <a:cubicBezTo>
                  <a:pt x="19137" y="39504"/>
                  <a:pt x="19119" y="39504"/>
                  <a:pt x="19119" y="39486"/>
                </a:cubicBezTo>
                <a:cubicBezTo>
                  <a:pt x="19119" y="39486"/>
                  <a:pt x="19102" y="39469"/>
                  <a:pt x="19102" y="39469"/>
                </a:cubicBezTo>
                <a:lnTo>
                  <a:pt x="19102" y="39452"/>
                </a:lnTo>
                <a:lnTo>
                  <a:pt x="19102" y="39418"/>
                </a:lnTo>
                <a:cubicBezTo>
                  <a:pt x="19085" y="39350"/>
                  <a:pt x="19051" y="39264"/>
                  <a:pt x="19000" y="39213"/>
                </a:cubicBezTo>
                <a:lnTo>
                  <a:pt x="19000" y="39196"/>
                </a:lnTo>
                <a:lnTo>
                  <a:pt x="19034" y="39162"/>
                </a:lnTo>
                <a:cubicBezTo>
                  <a:pt x="19154" y="39042"/>
                  <a:pt x="19222" y="38871"/>
                  <a:pt x="19222" y="38701"/>
                </a:cubicBezTo>
                <a:cubicBezTo>
                  <a:pt x="19290" y="38564"/>
                  <a:pt x="19325" y="38410"/>
                  <a:pt x="19290" y="38273"/>
                </a:cubicBezTo>
                <a:lnTo>
                  <a:pt x="19290" y="38256"/>
                </a:lnTo>
                <a:lnTo>
                  <a:pt x="19290" y="38188"/>
                </a:lnTo>
                <a:lnTo>
                  <a:pt x="19290" y="38085"/>
                </a:lnTo>
                <a:cubicBezTo>
                  <a:pt x="19325" y="37966"/>
                  <a:pt x="19342" y="37846"/>
                  <a:pt x="19325" y="37727"/>
                </a:cubicBezTo>
                <a:cubicBezTo>
                  <a:pt x="19393" y="37573"/>
                  <a:pt x="19393" y="37385"/>
                  <a:pt x="19342" y="37231"/>
                </a:cubicBezTo>
                <a:cubicBezTo>
                  <a:pt x="19307" y="37163"/>
                  <a:pt x="19273" y="37111"/>
                  <a:pt x="19239" y="37060"/>
                </a:cubicBezTo>
                <a:lnTo>
                  <a:pt x="19290" y="37026"/>
                </a:lnTo>
                <a:lnTo>
                  <a:pt x="19393" y="36958"/>
                </a:lnTo>
                <a:cubicBezTo>
                  <a:pt x="19495" y="36906"/>
                  <a:pt x="19564" y="36838"/>
                  <a:pt x="19615" y="36736"/>
                </a:cubicBezTo>
                <a:cubicBezTo>
                  <a:pt x="19718" y="36548"/>
                  <a:pt x="19735" y="36308"/>
                  <a:pt x="19649" y="36103"/>
                </a:cubicBezTo>
                <a:cubicBezTo>
                  <a:pt x="19598" y="35950"/>
                  <a:pt x="19512" y="35813"/>
                  <a:pt x="19427" y="35693"/>
                </a:cubicBezTo>
                <a:lnTo>
                  <a:pt x="19393" y="35642"/>
                </a:lnTo>
                <a:cubicBezTo>
                  <a:pt x="19393" y="35488"/>
                  <a:pt x="19359" y="35317"/>
                  <a:pt x="19307" y="35164"/>
                </a:cubicBezTo>
                <a:cubicBezTo>
                  <a:pt x="19359" y="35061"/>
                  <a:pt x="19393" y="34924"/>
                  <a:pt x="19393" y="34805"/>
                </a:cubicBezTo>
                <a:cubicBezTo>
                  <a:pt x="19393" y="34651"/>
                  <a:pt x="19359" y="34514"/>
                  <a:pt x="19307" y="34378"/>
                </a:cubicBezTo>
                <a:cubicBezTo>
                  <a:pt x="19273" y="34326"/>
                  <a:pt x="19256" y="34292"/>
                  <a:pt x="19222" y="34241"/>
                </a:cubicBezTo>
                <a:lnTo>
                  <a:pt x="19222" y="34224"/>
                </a:lnTo>
                <a:cubicBezTo>
                  <a:pt x="19325" y="33899"/>
                  <a:pt x="19205" y="33540"/>
                  <a:pt x="18949" y="33335"/>
                </a:cubicBezTo>
                <a:cubicBezTo>
                  <a:pt x="19085" y="33216"/>
                  <a:pt x="19171" y="33045"/>
                  <a:pt x="19188" y="32857"/>
                </a:cubicBezTo>
                <a:lnTo>
                  <a:pt x="19188" y="32840"/>
                </a:lnTo>
                <a:lnTo>
                  <a:pt x="19188" y="32669"/>
                </a:lnTo>
                <a:cubicBezTo>
                  <a:pt x="19359" y="32532"/>
                  <a:pt x="19461" y="32344"/>
                  <a:pt x="19478" y="32122"/>
                </a:cubicBezTo>
                <a:cubicBezTo>
                  <a:pt x="19478" y="32088"/>
                  <a:pt x="19478" y="32037"/>
                  <a:pt x="19478" y="31986"/>
                </a:cubicBezTo>
                <a:cubicBezTo>
                  <a:pt x="19564" y="31866"/>
                  <a:pt x="19615" y="31729"/>
                  <a:pt x="19615" y="31576"/>
                </a:cubicBezTo>
                <a:cubicBezTo>
                  <a:pt x="19598" y="31507"/>
                  <a:pt x="19581" y="31456"/>
                  <a:pt x="19564" y="31388"/>
                </a:cubicBezTo>
                <a:cubicBezTo>
                  <a:pt x="19581" y="31251"/>
                  <a:pt x="19615" y="31114"/>
                  <a:pt x="19666" y="30978"/>
                </a:cubicBezTo>
                <a:cubicBezTo>
                  <a:pt x="19700" y="30875"/>
                  <a:pt x="19700" y="30773"/>
                  <a:pt x="19700" y="30670"/>
                </a:cubicBezTo>
                <a:cubicBezTo>
                  <a:pt x="19718" y="30636"/>
                  <a:pt x="19735" y="30619"/>
                  <a:pt x="19735" y="30619"/>
                </a:cubicBezTo>
                <a:cubicBezTo>
                  <a:pt x="19854" y="30448"/>
                  <a:pt x="19888" y="30243"/>
                  <a:pt x="19837" y="30055"/>
                </a:cubicBezTo>
                <a:cubicBezTo>
                  <a:pt x="19923" y="29918"/>
                  <a:pt x="19940" y="29764"/>
                  <a:pt x="19923" y="29611"/>
                </a:cubicBezTo>
                <a:cubicBezTo>
                  <a:pt x="19871" y="29423"/>
                  <a:pt x="19752" y="29235"/>
                  <a:pt x="19564" y="29149"/>
                </a:cubicBezTo>
                <a:cubicBezTo>
                  <a:pt x="19564" y="29098"/>
                  <a:pt x="19547" y="29047"/>
                  <a:pt x="19530" y="28996"/>
                </a:cubicBezTo>
                <a:cubicBezTo>
                  <a:pt x="19547" y="28927"/>
                  <a:pt x="19564" y="28859"/>
                  <a:pt x="19581" y="28791"/>
                </a:cubicBezTo>
                <a:cubicBezTo>
                  <a:pt x="19683" y="28654"/>
                  <a:pt x="19718" y="28466"/>
                  <a:pt x="19666" y="28295"/>
                </a:cubicBezTo>
                <a:cubicBezTo>
                  <a:pt x="19649" y="28192"/>
                  <a:pt x="19649" y="28090"/>
                  <a:pt x="19666" y="27987"/>
                </a:cubicBezTo>
                <a:cubicBezTo>
                  <a:pt x="19700" y="27782"/>
                  <a:pt x="19632" y="27577"/>
                  <a:pt x="19495" y="27424"/>
                </a:cubicBezTo>
                <a:cubicBezTo>
                  <a:pt x="19495" y="27355"/>
                  <a:pt x="19478" y="27287"/>
                  <a:pt x="19461" y="27219"/>
                </a:cubicBezTo>
                <a:lnTo>
                  <a:pt x="19461" y="27082"/>
                </a:lnTo>
                <a:cubicBezTo>
                  <a:pt x="19461" y="27014"/>
                  <a:pt x="19478" y="26945"/>
                  <a:pt x="19512" y="26877"/>
                </a:cubicBezTo>
                <a:cubicBezTo>
                  <a:pt x="19547" y="26809"/>
                  <a:pt x="19564" y="26723"/>
                  <a:pt x="19581" y="26638"/>
                </a:cubicBezTo>
                <a:lnTo>
                  <a:pt x="19581" y="26552"/>
                </a:lnTo>
                <a:lnTo>
                  <a:pt x="19598" y="26210"/>
                </a:lnTo>
                <a:cubicBezTo>
                  <a:pt x="19718" y="26108"/>
                  <a:pt x="19786" y="25937"/>
                  <a:pt x="19803" y="25766"/>
                </a:cubicBezTo>
                <a:cubicBezTo>
                  <a:pt x="19940" y="25595"/>
                  <a:pt x="19991" y="25373"/>
                  <a:pt x="19974" y="25151"/>
                </a:cubicBezTo>
                <a:cubicBezTo>
                  <a:pt x="19974" y="25117"/>
                  <a:pt x="19974" y="25083"/>
                  <a:pt x="19974" y="25049"/>
                </a:cubicBezTo>
                <a:cubicBezTo>
                  <a:pt x="20076" y="24758"/>
                  <a:pt x="20076" y="24451"/>
                  <a:pt x="19974" y="24160"/>
                </a:cubicBezTo>
                <a:cubicBezTo>
                  <a:pt x="20008" y="23904"/>
                  <a:pt x="19940" y="23630"/>
                  <a:pt x="19803" y="23408"/>
                </a:cubicBezTo>
                <a:cubicBezTo>
                  <a:pt x="19803" y="23357"/>
                  <a:pt x="19820" y="23306"/>
                  <a:pt x="19820" y="23237"/>
                </a:cubicBezTo>
                <a:cubicBezTo>
                  <a:pt x="19923" y="23084"/>
                  <a:pt x="19991" y="22930"/>
                  <a:pt x="20025" y="22742"/>
                </a:cubicBezTo>
                <a:cubicBezTo>
                  <a:pt x="20093" y="22520"/>
                  <a:pt x="20093" y="22298"/>
                  <a:pt x="20059" y="22076"/>
                </a:cubicBezTo>
                <a:lnTo>
                  <a:pt x="20230" y="22076"/>
                </a:lnTo>
                <a:cubicBezTo>
                  <a:pt x="20384" y="22059"/>
                  <a:pt x="20521" y="22007"/>
                  <a:pt x="20657" y="21922"/>
                </a:cubicBezTo>
                <a:lnTo>
                  <a:pt x="2067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458079"/>
            <a:ext cx="7773339" cy="120294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3153615"/>
            <a:ext cx="2472307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6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1775320"/>
            <a:ext cx="2472307" cy="1143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3585811"/>
            <a:ext cx="2472307" cy="75758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3153615"/>
            <a:ext cx="2476371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6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1775320"/>
            <a:ext cx="2477514" cy="1143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3585811"/>
            <a:ext cx="2477514" cy="75758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3153615"/>
            <a:ext cx="2475511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6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1775320"/>
            <a:ext cx="2478696" cy="1143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3585809"/>
            <a:ext cx="2478790" cy="757591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21986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1775320"/>
            <a:ext cx="7773339" cy="256808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22678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57201"/>
            <a:ext cx="1914995" cy="38861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457201"/>
            <a:ext cx="5744043" cy="388619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333384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4744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6" name="Google Shape;776;p39"/>
          <p:cNvGrpSpPr/>
          <p:nvPr/>
        </p:nvGrpSpPr>
        <p:grpSpPr>
          <a:xfrm rot="-1439012">
            <a:off x="-1261323" y="3906940"/>
            <a:ext cx="2767933" cy="2852970"/>
            <a:chOff x="1154976" y="632775"/>
            <a:chExt cx="2502430" cy="3877954"/>
          </a:xfrm>
        </p:grpSpPr>
        <p:sp>
          <p:nvSpPr>
            <p:cNvPr id="777" name="Google Shape;777;p39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9"/>
          <p:cNvGrpSpPr/>
          <p:nvPr/>
        </p:nvGrpSpPr>
        <p:grpSpPr>
          <a:xfrm rot="-3584801">
            <a:off x="7780240" y="-52718"/>
            <a:ext cx="820039" cy="1171609"/>
            <a:chOff x="429300" y="4096370"/>
            <a:chExt cx="412866" cy="589872"/>
          </a:xfrm>
        </p:grpSpPr>
        <p:sp>
          <p:nvSpPr>
            <p:cNvPr id="780" name="Google Shape;780;p39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9"/>
          <p:cNvGrpSpPr/>
          <p:nvPr/>
        </p:nvGrpSpPr>
        <p:grpSpPr>
          <a:xfrm>
            <a:off x="8184179" y="4337241"/>
            <a:ext cx="859911" cy="696911"/>
            <a:chOff x="71542" y="94405"/>
            <a:chExt cx="708096" cy="573872"/>
          </a:xfrm>
        </p:grpSpPr>
        <p:sp>
          <p:nvSpPr>
            <p:cNvPr id="787" name="Google Shape;787;p39"/>
            <p:cNvSpPr/>
            <p:nvPr/>
          </p:nvSpPr>
          <p:spPr>
            <a:xfrm>
              <a:off x="451751" y="112297"/>
              <a:ext cx="314629" cy="305984"/>
            </a:xfrm>
            <a:custGeom>
              <a:avLst/>
              <a:gdLst/>
              <a:ahLst/>
              <a:cxnLst/>
              <a:rect l="l" t="t" r="r" b="b"/>
              <a:pathLst>
                <a:path w="7337" h="7135" extrusionOk="0">
                  <a:moveTo>
                    <a:pt x="4015" y="0"/>
                  </a:moveTo>
                  <a:cubicBezTo>
                    <a:pt x="3776" y="0"/>
                    <a:pt x="3543" y="161"/>
                    <a:pt x="3469" y="419"/>
                  </a:cubicBezTo>
                  <a:cubicBezTo>
                    <a:pt x="3340" y="370"/>
                    <a:pt x="3204" y="343"/>
                    <a:pt x="3070" y="343"/>
                  </a:cubicBezTo>
                  <a:cubicBezTo>
                    <a:pt x="2974" y="343"/>
                    <a:pt x="2878" y="357"/>
                    <a:pt x="2786" y="385"/>
                  </a:cubicBezTo>
                  <a:cubicBezTo>
                    <a:pt x="2444" y="471"/>
                    <a:pt x="2307" y="864"/>
                    <a:pt x="2205" y="1257"/>
                  </a:cubicBezTo>
                  <a:cubicBezTo>
                    <a:pt x="1965" y="1274"/>
                    <a:pt x="1760" y="1427"/>
                    <a:pt x="1692" y="1667"/>
                  </a:cubicBezTo>
                  <a:cubicBezTo>
                    <a:pt x="1658" y="1837"/>
                    <a:pt x="1641" y="1991"/>
                    <a:pt x="1641" y="2162"/>
                  </a:cubicBezTo>
                  <a:cubicBezTo>
                    <a:pt x="1603" y="2155"/>
                    <a:pt x="1566" y="2151"/>
                    <a:pt x="1530" y="2151"/>
                  </a:cubicBezTo>
                  <a:cubicBezTo>
                    <a:pt x="1232" y="2151"/>
                    <a:pt x="974" y="2389"/>
                    <a:pt x="974" y="2709"/>
                  </a:cubicBezTo>
                  <a:lnTo>
                    <a:pt x="974" y="3409"/>
                  </a:lnTo>
                  <a:cubicBezTo>
                    <a:pt x="872" y="3341"/>
                    <a:pt x="752" y="3273"/>
                    <a:pt x="667" y="3204"/>
                  </a:cubicBezTo>
                  <a:cubicBezTo>
                    <a:pt x="600" y="3169"/>
                    <a:pt x="528" y="3153"/>
                    <a:pt x="458" y="3153"/>
                  </a:cubicBezTo>
                  <a:cubicBezTo>
                    <a:pt x="223" y="3153"/>
                    <a:pt x="1" y="3335"/>
                    <a:pt x="1" y="3597"/>
                  </a:cubicBezTo>
                  <a:cubicBezTo>
                    <a:pt x="52" y="4178"/>
                    <a:pt x="206" y="4759"/>
                    <a:pt x="445" y="5306"/>
                  </a:cubicBezTo>
                  <a:cubicBezTo>
                    <a:pt x="481" y="5379"/>
                    <a:pt x="538" y="5409"/>
                    <a:pt x="596" y="5409"/>
                  </a:cubicBezTo>
                  <a:cubicBezTo>
                    <a:pt x="700" y="5409"/>
                    <a:pt x="810" y="5313"/>
                    <a:pt x="821" y="5203"/>
                  </a:cubicBezTo>
                  <a:cubicBezTo>
                    <a:pt x="855" y="4964"/>
                    <a:pt x="855" y="4742"/>
                    <a:pt x="855" y="4503"/>
                  </a:cubicBezTo>
                  <a:cubicBezTo>
                    <a:pt x="940" y="4571"/>
                    <a:pt x="1009" y="4657"/>
                    <a:pt x="1077" y="4742"/>
                  </a:cubicBezTo>
                  <a:cubicBezTo>
                    <a:pt x="1094" y="4776"/>
                    <a:pt x="1111" y="4811"/>
                    <a:pt x="1145" y="4828"/>
                  </a:cubicBezTo>
                  <a:cubicBezTo>
                    <a:pt x="1077" y="4913"/>
                    <a:pt x="1077" y="5033"/>
                    <a:pt x="1111" y="5135"/>
                  </a:cubicBezTo>
                  <a:cubicBezTo>
                    <a:pt x="1197" y="5357"/>
                    <a:pt x="1299" y="5596"/>
                    <a:pt x="1419" y="5802"/>
                  </a:cubicBezTo>
                  <a:cubicBezTo>
                    <a:pt x="1462" y="5933"/>
                    <a:pt x="1593" y="6014"/>
                    <a:pt x="1726" y="6014"/>
                  </a:cubicBezTo>
                  <a:cubicBezTo>
                    <a:pt x="1749" y="6014"/>
                    <a:pt x="1772" y="6012"/>
                    <a:pt x="1795" y="6007"/>
                  </a:cubicBezTo>
                  <a:cubicBezTo>
                    <a:pt x="2119" y="6331"/>
                    <a:pt x="2461" y="6622"/>
                    <a:pt x="2751" y="6980"/>
                  </a:cubicBezTo>
                  <a:cubicBezTo>
                    <a:pt x="2850" y="7089"/>
                    <a:pt x="2969" y="7135"/>
                    <a:pt x="3086" y="7135"/>
                  </a:cubicBezTo>
                  <a:cubicBezTo>
                    <a:pt x="3394" y="7135"/>
                    <a:pt x="3692" y="6819"/>
                    <a:pt x="3606" y="6485"/>
                  </a:cubicBezTo>
                  <a:cubicBezTo>
                    <a:pt x="3572" y="6314"/>
                    <a:pt x="3537" y="6126"/>
                    <a:pt x="3503" y="5955"/>
                  </a:cubicBezTo>
                  <a:lnTo>
                    <a:pt x="3503" y="5955"/>
                  </a:lnTo>
                  <a:cubicBezTo>
                    <a:pt x="3657" y="6075"/>
                    <a:pt x="3811" y="6194"/>
                    <a:pt x="3947" y="6314"/>
                  </a:cubicBezTo>
                  <a:cubicBezTo>
                    <a:pt x="4068" y="6430"/>
                    <a:pt x="4214" y="6481"/>
                    <a:pt x="4357" y="6481"/>
                  </a:cubicBezTo>
                  <a:cubicBezTo>
                    <a:pt x="4657" y="6481"/>
                    <a:pt x="4944" y="6252"/>
                    <a:pt x="4956" y="5904"/>
                  </a:cubicBezTo>
                  <a:lnTo>
                    <a:pt x="4956" y="5648"/>
                  </a:lnTo>
                  <a:cubicBezTo>
                    <a:pt x="5024" y="5648"/>
                    <a:pt x="5092" y="5614"/>
                    <a:pt x="5161" y="5579"/>
                  </a:cubicBezTo>
                  <a:cubicBezTo>
                    <a:pt x="5297" y="5511"/>
                    <a:pt x="5400" y="5374"/>
                    <a:pt x="5468" y="5238"/>
                  </a:cubicBezTo>
                  <a:cubicBezTo>
                    <a:pt x="5554" y="5306"/>
                    <a:pt x="5639" y="5374"/>
                    <a:pt x="5707" y="5443"/>
                  </a:cubicBezTo>
                  <a:cubicBezTo>
                    <a:pt x="5827" y="5562"/>
                    <a:pt x="5998" y="5614"/>
                    <a:pt x="6152" y="5614"/>
                  </a:cubicBezTo>
                  <a:cubicBezTo>
                    <a:pt x="6271" y="5767"/>
                    <a:pt x="6408" y="5904"/>
                    <a:pt x="6562" y="6041"/>
                  </a:cubicBezTo>
                  <a:cubicBezTo>
                    <a:pt x="6645" y="6115"/>
                    <a:pt x="6742" y="6148"/>
                    <a:pt x="6838" y="6148"/>
                  </a:cubicBezTo>
                  <a:cubicBezTo>
                    <a:pt x="7094" y="6148"/>
                    <a:pt x="7337" y="5912"/>
                    <a:pt x="7262" y="5614"/>
                  </a:cubicBezTo>
                  <a:cubicBezTo>
                    <a:pt x="7108" y="4981"/>
                    <a:pt x="6852" y="4366"/>
                    <a:pt x="6493" y="3819"/>
                  </a:cubicBezTo>
                  <a:cubicBezTo>
                    <a:pt x="6377" y="3623"/>
                    <a:pt x="6176" y="3524"/>
                    <a:pt x="5972" y="3524"/>
                  </a:cubicBezTo>
                  <a:cubicBezTo>
                    <a:pt x="5787" y="3524"/>
                    <a:pt x="5598" y="3606"/>
                    <a:pt x="5468" y="3768"/>
                  </a:cubicBezTo>
                  <a:cubicBezTo>
                    <a:pt x="5383" y="3717"/>
                    <a:pt x="5297" y="3666"/>
                    <a:pt x="5195" y="3614"/>
                  </a:cubicBezTo>
                  <a:cubicBezTo>
                    <a:pt x="5107" y="3564"/>
                    <a:pt x="5005" y="3541"/>
                    <a:pt x="4902" y="3541"/>
                  </a:cubicBezTo>
                  <a:cubicBezTo>
                    <a:pt x="4582" y="3541"/>
                    <a:pt x="4250" y="3766"/>
                    <a:pt x="4289" y="4127"/>
                  </a:cubicBezTo>
                  <a:cubicBezTo>
                    <a:pt x="4289" y="4212"/>
                    <a:pt x="4306" y="4298"/>
                    <a:pt x="4323" y="4383"/>
                  </a:cubicBezTo>
                  <a:cubicBezTo>
                    <a:pt x="4101" y="4418"/>
                    <a:pt x="3913" y="4571"/>
                    <a:pt x="3828" y="4776"/>
                  </a:cubicBezTo>
                  <a:cubicBezTo>
                    <a:pt x="3606" y="4623"/>
                    <a:pt x="3367" y="4452"/>
                    <a:pt x="3161" y="4264"/>
                  </a:cubicBezTo>
                  <a:cubicBezTo>
                    <a:pt x="3046" y="4153"/>
                    <a:pt x="2910" y="4105"/>
                    <a:pt x="2777" y="4105"/>
                  </a:cubicBezTo>
                  <a:cubicBezTo>
                    <a:pt x="2439" y="4105"/>
                    <a:pt x="2124" y="4418"/>
                    <a:pt x="2222" y="4811"/>
                  </a:cubicBezTo>
                  <a:cubicBezTo>
                    <a:pt x="2256" y="4964"/>
                    <a:pt x="2290" y="5101"/>
                    <a:pt x="2307" y="5238"/>
                  </a:cubicBezTo>
                  <a:cubicBezTo>
                    <a:pt x="2170" y="5101"/>
                    <a:pt x="2034" y="4947"/>
                    <a:pt x="1897" y="4811"/>
                  </a:cubicBezTo>
                  <a:cubicBezTo>
                    <a:pt x="1983" y="4708"/>
                    <a:pt x="2017" y="4605"/>
                    <a:pt x="2034" y="4486"/>
                  </a:cubicBezTo>
                  <a:cubicBezTo>
                    <a:pt x="2051" y="4144"/>
                    <a:pt x="2051" y="3819"/>
                    <a:pt x="2051" y="3495"/>
                  </a:cubicBezTo>
                  <a:cubicBezTo>
                    <a:pt x="2188" y="3478"/>
                    <a:pt x="2307" y="3427"/>
                    <a:pt x="2410" y="3324"/>
                  </a:cubicBezTo>
                  <a:cubicBezTo>
                    <a:pt x="2563" y="3102"/>
                    <a:pt x="2666" y="2828"/>
                    <a:pt x="2683" y="2555"/>
                  </a:cubicBezTo>
                  <a:cubicBezTo>
                    <a:pt x="2888" y="2504"/>
                    <a:pt x="3059" y="2350"/>
                    <a:pt x="3127" y="2145"/>
                  </a:cubicBezTo>
                  <a:cubicBezTo>
                    <a:pt x="3196" y="1957"/>
                    <a:pt x="3264" y="1786"/>
                    <a:pt x="3315" y="1598"/>
                  </a:cubicBezTo>
                  <a:cubicBezTo>
                    <a:pt x="3418" y="1684"/>
                    <a:pt x="3520" y="1752"/>
                    <a:pt x="3537" y="1769"/>
                  </a:cubicBezTo>
                  <a:cubicBezTo>
                    <a:pt x="3632" y="1820"/>
                    <a:pt x="3734" y="1845"/>
                    <a:pt x="3833" y="1845"/>
                  </a:cubicBezTo>
                  <a:cubicBezTo>
                    <a:pt x="4002" y="1845"/>
                    <a:pt x="4164" y="1772"/>
                    <a:pt x="4272" y="1632"/>
                  </a:cubicBezTo>
                  <a:cubicBezTo>
                    <a:pt x="4289" y="1632"/>
                    <a:pt x="4306" y="1650"/>
                    <a:pt x="4323" y="1650"/>
                  </a:cubicBezTo>
                  <a:cubicBezTo>
                    <a:pt x="4392" y="1694"/>
                    <a:pt x="4467" y="1714"/>
                    <a:pt x="4542" y="1714"/>
                  </a:cubicBezTo>
                  <a:cubicBezTo>
                    <a:pt x="4728" y="1714"/>
                    <a:pt x="4907" y="1588"/>
                    <a:pt x="4956" y="1393"/>
                  </a:cubicBezTo>
                  <a:cubicBezTo>
                    <a:pt x="5075" y="812"/>
                    <a:pt x="4785" y="385"/>
                    <a:pt x="4289" y="78"/>
                  </a:cubicBezTo>
                  <a:cubicBezTo>
                    <a:pt x="4203" y="25"/>
                    <a:pt x="4108" y="0"/>
                    <a:pt x="4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8" name="Google Shape;788;p39"/>
            <p:cNvGrpSpPr/>
            <p:nvPr/>
          </p:nvGrpSpPr>
          <p:grpSpPr>
            <a:xfrm>
              <a:off x="71542" y="94405"/>
              <a:ext cx="708096" cy="573872"/>
              <a:chOff x="166625" y="89475"/>
              <a:chExt cx="648855" cy="525813"/>
            </a:xfrm>
          </p:grpSpPr>
          <p:sp>
            <p:nvSpPr>
              <p:cNvPr id="789" name="Google Shape;789;p39"/>
              <p:cNvSpPr/>
              <p:nvPr/>
            </p:nvSpPr>
            <p:spPr>
              <a:xfrm>
                <a:off x="182835" y="329968"/>
                <a:ext cx="275820" cy="115404"/>
              </a:xfrm>
              <a:custGeom>
                <a:avLst/>
                <a:gdLst/>
                <a:ahLst/>
                <a:cxnLst/>
                <a:rect l="l" t="t" r="r" b="b"/>
                <a:pathLst>
                  <a:path w="6432" h="2691" extrusionOk="0">
                    <a:moveTo>
                      <a:pt x="5919" y="1"/>
                    </a:moveTo>
                    <a:cubicBezTo>
                      <a:pt x="5628" y="18"/>
                      <a:pt x="5543" y="138"/>
                      <a:pt x="5304" y="274"/>
                    </a:cubicBezTo>
                    <a:cubicBezTo>
                      <a:pt x="5151" y="382"/>
                      <a:pt x="4956" y="422"/>
                      <a:pt x="4750" y="422"/>
                    </a:cubicBezTo>
                    <a:cubicBezTo>
                      <a:pt x="4400" y="422"/>
                      <a:pt x="4017" y="309"/>
                      <a:pt x="3749" y="223"/>
                    </a:cubicBezTo>
                    <a:cubicBezTo>
                      <a:pt x="3706" y="213"/>
                      <a:pt x="3662" y="208"/>
                      <a:pt x="3620" y="208"/>
                    </a:cubicBezTo>
                    <a:cubicBezTo>
                      <a:pt x="3376" y="208"/>
                      <a:pt x="3155" y="366"/>
                      <a:pt x="3083" y="599"/>
                    </a:cubicBezTo>
                    <a:cubicBezTo>
                      <a:pt x="2895" y="479"/>
                      <a:pt x="2724" y="343"/>
                      <a:pt x="2553" y="206"/>
                    </a:cubicBezTo>
                    <a:cubicBezTo>
                      <a:pt x="2446" y="109"/>
                      <a:pt x="2316" y="66"/>
                      <a:pt x="2187" y="66"/>
                    </a:cubicBezTo>
                    <a:cubicBezTo>
                      <a:pt x="1864" y="66"/>
                      <a:pt x="1554" y="340"/>
                      <a:pt x="1664" y="719"/>
                    </a:cubicBezTo>
                    <a:cubicBezTo>
                      <a:pt x="1699" y="821"/>
                      <a:pt x="1716" y="924"/>
                      <a:pt x="1733" y="1009"/>
                    </a:cubicBezTo>
                    <a:lnTo>
                      <a:pt x="1647" y="941"/>
                    </a:lnTo>
                    <a:cubicBezTo>
                      <a:pt x="1553" y="838"/>
                      <a:pt x="1425" y="787"/>
                      <a:pt x="1295" y="787"/>
                    </a:cubicBezTo>
                    <a:cubicBezTo>
                      <a:pt x="1165" y="787"/>
                      <a:pt x="1032" y="838"/>
                      <a:pt x="930" y="941"/>
                    </a:cubicBezTo>
                    <a:cubicBezTo>
                      <a:pt x="844" y="1026"/>
                      <a:pt x="776" y="1129"/>
                      <a:pt x="725" y="1231"/>
                    </a:cubicBezTo>
                    <a:lnTo>
                      <a:pt x="708" y="1231"/>
                    </a:lnTo>
                    <a:cubicBezTo>
                      <a:pt x="670" y="1222"/>
                      <a:pt x="633" y="1218"/>
                      <a:pt x="597" y="1218"/>
                    </a:cubicBezTo>
                    <a:cubicBezTo>
                      <a:pt x="231" y="1218"/>
                      <a:pt x="0" y="1670"/>
                      <a:pt x="280" y="1966"/>
                    </a:cubicBezTo>
                    <a:cubicBezTo>
                      <a:pt x="383" y="2068"/>
                      <a:pt x="468" y="2154"/>
                      <a:pt x="571" y="2239"/>
                    </a:cubicBezTo>
                    <a:cubicBezTo>
                      <a:pt x="622" y="2308"/>
                      <a:pt x="656" y="2376"/>
                      <a:pt x="691" y="2444"/>
                    </a:cubicBezTo>
                    <a:cubicBezTo>
                      <a:pt x="775" y="2585"/>
                      <a:pt x="929" y="2680"/>
                      <a:pt x="1096" y="2680"/>
                    </a:cubicBezTo>
                    <a:cubicBezTo>
                      <a:pt x="1131" y="2680"/>
                      <a:pt x="1167" y="2675"/>
                      <a:pt x="1203" y="2666"/>
                    </a:cubicBezTo>
                    <a:cubicBezTo>
                      <a:pt x="1243" y="2683"/>
                      <a:pt x="1283" y="2691"/>
                      <a:pt x="1321" y="2691"/>
                    </a:cubicBezTo>
                    <a:cubicBezTo>
                      <a:pt x="1517" y="2691"/>
                      <a:pt x="1682" y="2496"/>
                      <a:pt x="1596" y="2325"/>
                    </a:cubicBezTo>
                    <a:cubicBezTo>
                      <a:pt x="1613" y="2273"/>
                      <a:pt x="1613" y="2239"/>
                      <a:pt x="1613" y="2188"/>
                    </a:cubicBezTo>
                    <a:cubicBezTo>
                      <a:pt x="1852" y="2342"/>
                      <a:pt x="2126" y="2461"/>
                      <a:pt x="2399" y="2513"/>
                    </a:cubicBezTo>
                    <a:cubicBezTo>
                      <a:pt x="2428" y="2517"/>
                      <a:pt x="2458" y="2519"/>
                      <a:pt x="2487" y="2519"/>
                    </a:cubicBezTo>
                    <a:cubicBezTo>
                      <a:pt x="2821" y="2519"/>
                      <a:pt x="3158" y="2257"/>
                      <a:pt x="3048" y="1880"/>
                    </a:cubicBezTo>
                    <a:lnTo>
                      <a:pt x="3048" y="1880"/>
                    </a:lnTo>
                    <a:cubicBezTo>
                      <a:pt x="3100" y="1932"/>
                      <a:pt x="3168" y="1983"/>
                      <a:pt x="3236" y="2051"/>
                    </a:cubicBezTo>
                    <a:cubicBezTo>
                      <a:pt x="3345" y="2154"/>
                      <a:pt x="3475" y="2200"/>
                      <a:pt x="3604" y="2200"/>
                    </a:cubicBezTo>
                    <a:cubicBezTo>
                      <a:pt x="3880" y="2200"/>
                      <a:pt x="4147" y="1985"/>
                      <a:pt x="4159" y="1658"/>
                    </a:cubicBezTo>
                    <a:lnTo>
                      <a:pt x="4159" y="1453"/>
                    </a:lnTo>
                    <a:cubicBezTo>
                      <a:pt x="4364" y="1486"/>
                      <a:pt x="4575" y="1506"/>
                      <a:pt x="4783" y="1506"/>
                    </a:cubicBezTo>
                    <a:cubicBezTo>
                      <a:pt x="5341" y="1506"/>
                      <a:pt x="5883" y="1363"/>
                      <a:pt x="6244" y="941"/>
                    </a:cubicBezTo>
                    <a:cubicBezTo>
                      <a:pt x="6414" y="753"/>
                      <a:pt x="6432" y="496"/>
                      <a:pt x="6312" y="274"/>
                    </a:cubicBezTo>
                    <a:lnTo>
                      <a:pt x="6278" y="206"/>
                    </a:lnTo>
                    <a:cubicBezTo>
                      <a:pt x="6192" y="69"/>
                      <a:pt x="6056" y="1"/>
                      <a:pt x="59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341632" y="394766"/>
                <a:ext cx="140483" cy="201259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4693" extrusionOk="0">
                    <a:moveTo>
                      <a:pt x="2563" y="0"/>
                    </a:moveTo>
                    <a:cubicBezTo>
                      <a:pt x="2298" y="0"/>
                      <a:pt x="2108" y="237"/>
                      <a:pt x="1977" y="523"/>
                    </a:cubicBezTo>
                    <a:cubicBezTo>
                      <a:pt x="1895" y="490"/>
                      <a:pt x="1809" y="475"/>
                      <a:pt x="1724" y="475"/>
                    </a:cubicBezTo>
                    <a:cubicBezTo>
                      <a:pt x="1543" y="475"/>
                      <a:pt x="1364" y="544"/>
                      <a:pt x="1225" y="660"/>
                    </a:cubicBezTo>
                    <a:cubicBezTo>
                      <a:pt x="1201" y="657"/>
                      <a:pt x="1177" y="655"/>
                      <a:pt x="1153" y="655"/>
                    </a:cubicBezTo>
                    <a:cubicBezTo>
                      <a:pt x="793" y="655"/>
                      <a:pt x="514" y="1008"/>
                      <a:pt x="610" y="1360"/>
                    </a:cubicBezTo>
                    <a:cubicBezTo>
                      <a:pt x="661" y="1514"/>
                      <a:pt x="695" y="1651"/>
                      <a:pt x="729" y="1788"/>
                    </a:cubicBezTo>
                    <a:cubicBezTo>
                      <a:pt x="644" y="1724"/>
                      <a:pt x="540" y="1693"/>
                      <a:pt x="439" y="1693"/>
                    </a:cubicBezTo>
                    <a:cubicBezTo>
                      <a:pt x="215" y="1693"/>
                      <a:pt x="0" y="1842"/>
                      <a:pt x="12" y="2112"/>
                    </a:cubicBezTo>
                    <a:cubicBezTo>
                      <a:pt x="12" y="2915"/>
                      <a:pt x="131" y="3718"/>
                      <a:pt x="336" y="4487"/>
                    </a:cubicBezTo>
                    <a:cubicBezTo>
                      <a:pt x="384" y="4631"/>
                      <a:pt x="490" y="4693"/>
                      <a:pt x="596" y="4693"/>
                    </a:cubicBezTo>
                    <a:cubicBezTo>
                      <a:pt x="755" y="4693"/>
                      <a:pt x="914" y="4555"/>
                      <a:pt x="883" y="4351"/>
                    </a:cubicBezTo>
                    <a:cubicBezTo>
                      <a:pt x="832" y="3923"/>
                      <a:pt x="815" y="3513"/>
                      <a:pt x="832" y="3086"/>
                    </a:cubicBezTo>
                    <a:lnTo>
                      <a:pt x="832" y="3086"/>
                    </a:lnTo>
                    <a:cubicBezTo>
                      <a:pt x="917" y="3189"/>
                      <a:pt x="1003" y="3308"/>
                      <a:pt x="1071" y="3428"/>
                    </a:cubicBezTo>
                    <a:cubicBezTo>
                      <a:pt x="1170" y="3602"/>
                      <a:pt x="1317" y="3675"/>
                      <a:pt x="1466" y="3675"/>
                    </a:cubicBezTo>
                    <a:cubicBezTo>
                      <a:pt x="1754" y="3675"/>
                      <a:pt x="2044" y="3396"/>
                      <a:pt x="1977" y="3035"/>
                    </a:cubicBezTo>
                    <a:cubicBezTo>
                      <a:pt x="1925" y="2744"/>
                      <a:pt x="1891" y="2437"/>
                      <a:pt x="1857" y="2129"/>
                    </a:cubicBezTo>
                    <a:cubicBezTo>
                      <a:pt x="2011" y="2061"/>
                      <a:pt x="2148" y="1924"/>
                      <a:pt x="2199" y="1771"/>
                    </a:cubicBezTo>
                    <a:lnTo>
                      <a:pt x="2233" y="1771"/>
                    </a:lnTo>
                    <a:cubicBezTo>
                      <a:pt x="2278" y="1781"/>
                      <a:pt x="2322" y="1786"/>
                      <a:pt x="2366" y="1786"/>
                    </a:cubicBezTo>
                    <a:cubicBezTo>
                      <a:pt x="2676" y="1786"/>
                      <a:pt x="2953" y="1536"/>
                      <a:pt x="2968" y="1207"/>
                    </a:cubicBezTo>
                    <a:cubicBezTo>
                      <a:pt x="2951" y="1087"/>
                      <a:pt x="2968" y="950"/>
                      <a:pt x="3002" y="831"/>
                    </a:cubicBezTo>
                    <a:lnTo>
                      <a:pt x="3036" y="797"/>
                    </a:lnTo>
                    <a:cubicBezTo>
                      <a:pt x="3275" y="626"/>
                      <a:pt x="3156" y="284"/>
                      <a:pt x="2951" y="147"/>
                    </a:cubicBezTo>
                    <a:cubicBezTo>
                      <a:pt x="2806" y="44"/>
                      <a:pt x="2678" y="0"/>
                      <a:pt x="2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66625" y="89475"/>
                <a:ext cx="648855" cy="525813"/>
              </a:xfrm>
              <a:custGeom>
                <a:avLst/>
                <a:gdLst/>
                <a:ahLst/>
                <a:cxnLst/>
                <a:rect l="l" t="t" r="r" b="b"/>
                <a:pathLst>
                  <a:path w="15131" h="12261" extrusionOk="0">
                    <a:moveTo>
                      <a:pt x="12363" y="431"/>
                    </a:moveTo>
                    <a:cubicBezTo>
                      <a:pt x="12853" y="431"/>
                      <a:pt x="12377" y="1154"/>
                      <a:pt x="12260" y="1354"/>
                    </a:cubicBezTo>
                    <a:cubicBezTo>
                      <a:pt x="11320" y="2892"/>
                      <a:pt x="10022" y="4208"/>
                      <a:pt x="8501" y="5182"/>
                    </a:cubicBezTo>
                    <a:cubicBezTo>
                      <a:pt x="8433" y="5096"/>
                      <a:pt x="8347" y="4994"/>
                      <a:pt x="8245" y="4874"/>
                    </a:cubicBezTo>
                    <a:cubicBezTo>
                      <a:pt x="8706" y="3490"/>
                      <a:pt x="9509" y="2243"/>
                      <a:pt x="10586" y="1252"/>
                    </a:cubicBezTo>
                    <a:cubicBezTo>
                      <a:pt x="11064" y="791"/>
                      <a:pt x="11679" y="500"/>
                      <a:pt x="12328" y="432"/>
                    </a:cubicBezTo>
                    <a:cubicBezTo>
                      <a:pt x="12341" y="431"/>
                      <a:pt x="12352" y="431"/>
                      <a:pt x="12363" y="431"/>
                    </a:cubicBezTo>
                    <a:close/>
                    <a:moveTo>
                      <a:pt x="12978" y="4310"/>
                    </a:moveTo>
                    <a:cubicBezTo>
                      <a:pt x="13405" y="4310"/>
                      <a:pt x="14618" y="4310"/>
                      <a:pt x="14498" y="5062"/>
                    </a:cubicBezTo>
                    <a:cubicBezTo>
                      <a:pt x="14413" y="5575"/>
                      <a:pt x="13747" y="5797"/>
                      <a:pt x="13319" y="5934"/>
                    </a:cubicBezTo>
                    <a:cubicBezTo>
                      <a:pt x="12841" y="6071"/>
                      <a:pt x="12374" y="6122"/>
                      <a:pt x="11911" y="6122"/>
                    </a:cubicBezTo>
                    <a:cubicBezTo>
                      <a:pt x="10936" y="6122"/>
                      <a:pt x="9982" y="5896"/>
                      <a:pt x="8997" y="5780"/>
                    </a:cubicBezTo>
                    <a:lnTo>
                      <a:pt x="8723" y="5438"/>
                    </a:lnTo>
                    <a:cubicBezTo>
                      <a:pt x="9253" y="5165"/>
                      <a:pt x="9765" y="4806"/>
                      <a:pt x="10193" y="4362"/>
                    </a:cubicBezTo>
                    <a:lnTo>
                      <a:pt x="10193" y="4362"/>
                    </a:lnTo>
                    <a:cubicBezTo>
                      <a:pt x="10161" y="4474"/>
                      <a:pt x="10248" y="4585"/>
                      <a:pt x="10358" y="4585"/>
                    </a:cubicBezTo>
                    <a:cubicBezTo>
                      <a:pt x="10365" y="4585"/>
                      <a:pt x="10373" y="4585"/>
                      <a:pt x="10381" y="4584"/>
                    </a:cubicBezTo>
                    <a:cubicBezTo>
                      <a:pt x="11252" y="4498"/>
                      <a:pt x="12089" y="4310"/>
                      <a:pt x="12978" y="4310"/>
                    </a:cubicBezTo>
                    <a:close/>
                    <a:moveTo>
                      <a:pt x="6615" y="4147"/>
                    </a:moveTo>
                    <a:cubicBezTo>
                      <a:pt x="6893" y="4147"/>
                      <a:pt x="7362" y="4582"/>
                      <a:pt x="7886" y="5216"/>
                    </a:cubicBezTo>
                    <a:cubicBezTo>
                      <a:pt x="7801" y="5301"/>
                      <a:pt x="7766" y="5421"/>
                      <a:pt x="7681" y="5506"/>
                    </a:cubicBezTo>
                    <a:cubicBezTo>
                      <a:pt x="7578" y="5626"/>
                      <a:pt x="7442" y="5729"/>
                      <a:pt x="7305" y="5814"/>
                    </a:cubicBezTo>
                    <a:cubicBezTo>
                      <a:pt x="7189" y="5866"/>
                      <a:pt x="6976" y="5946"/>
                      <a:pt x="6805" y="5946"/>
                    </a:cubicBezTo>
                    <a:cubicBezTo>
                      <a:pt x="6749" y="5946"/>
                      <a:pt x="6698" y="5938"/>
                      <a:pt x="6656" y="5917"/>
                    </a:cubicBezTo>
                    <a:cubicBezTo>
                      <a:pt x="6646" y="5910"/>
                      <a:pt x="6637" y="5907"/>
                      <a:pt x="6628" y="5907"/>
                    </a:cubicBezTo>
                    <a:cubicBezTo>
                      <a:pt x="6588" y="5907"/>
                      <a:pt x="6560" y="5960"/>
                      <a:pt x="6587" y="6002"/>
                    </a:cubicBezTo>
                    <a:cubicBezTo>
                      <a:pt x="6688" y="6094"/>
                      <a:pt x="6819" y="6126"/>
                      <a:pt x="6955" y="6126"/>
                    </a:cubicBezTo>
                    <a:cubicBezTo>
                      <a:pt x="7072" y="6126"/>
                      <a:pt x="7194" y="6102"/>
                      <a:pt x="7305" y="6070"/>
                    </a:cubicBezTo>
                    <a:cubicBezTo>
                      <a:pt x="7476" y="6019"/>
                      <a:pt x="7647" y="5917"/>
                      <a:pt x="7801" y="5797"/>
                    </a:cubicBezTo>
                    <a:cubicBezTo>
                      <a:pt x="7920" y="5711"/>
                      <a:pt x="8023" y="5592"/>
                      <a:pt x="8091" y="5472"/>
                    </a:cubicBezTo>
                    <a:cubicBezTo>
                      <a:pt x="8381" y="5848"/>
                      <a:pt x="8706" y="6275"/>
                      <a:pt x="8997" y="6702"/>
                    </a:cubicBezTo>
                    <a:cubicBezTo>
                      <a:pt x="8928" y="6754"/>
                      <a:pt x="8860" y="6822"/>
                      <a:pt x="8792" y="6890"/>
                    </a:cubicBezTo>
                    <a:cubicBezTo>
                      <a:pt x="8638" y="6993"/>
                      <a:pt x="8484" y="7113"/>
                      <a:pt x="8313" y="7198"/>
                    </a:cubicBezTo>
                    <a:cubicBezTo>
                      <a:pt x="8194" y="7283"/>
                      <a:pt x="8057" y="7352"/>
                      <a:pt x="7920" y="7403"/>
                    </a:cubicBezTo>
                    <a:cubicBezTo>
                      <a:pt x="7877" y="7416"/>
                      <a:pt x="7848" y="7422"/>
                      <a:pt x="7828" y="7422"/>
                    </a:cubicBezTo>
                    <a:cubicBezTo>
                      <a:pt x="7769" y="7422"/>
                      <a:pt x="7801" y="7365"/>
                      <a:pt x="7852" y="7249"/>
                    </a:cubicBezTo>
                    <a:cubicBezTo>
                      <a:pt x="7888" y="7213"/>
                      <a:pt x="7856" y="7177"/>
                      <a:pt x="7822" y="7177"/>
                    </a:cubicBezTo>
                    <a:cubicBezTo>
                      <a:pt x="7808" y="7177"/>
                      <a:pt x="7793" y="7183"/>
                      <a:pt x="7783" y="7198"/>
                    </a:cubicBezTo>
                    <a:cubicBezTo>
                      <a:pt x="7732" y="7283"/>
                      <a:pt x="7647" y="7403"/>
                      <a:pt x="7715" y="7523"/>
                    </a:cubicBezTo>
                    <a:cubicBezTo>
                      <a:pt x="7737" y="7573"/>
                      <a:pt x="7793" y="7590"/>
                      <a:pt x="7857" y="7590"/>
                    </a:cubicBezTo>
                    <a:cubicBezTo>
                      <a:pt x="7945" y="7590"/>
                      <a:pt x="8049" y="7559"/>
                      <a:pt x="8108" y="7540"/>
                    </a:cubicBezTo>
                    <a:cubicBezTo>
                      <a:pt x="8347" y="7454"/>
                      <a:pt x="8569" y="7335"/>
                      <a:pt x="8774" y="7198"/>
                    </a:cubicBezTo>
                    <a:cubicBezTo>
                      <a:pt x="8911" y="7130"/>
                      <a:pt x="9048" y="7027"/>
                      <a:pt x="9167" y="6925"/>
                    </a:cubicBezTo>
                    <a:cubicBezTo>
                      <a:pt x="9492" y="7386"/>
                      <a:pt x="9800" y="7864"/>
                      <a:pt x="10039" y="8257"/>
                    </a:cubicBezTo>
                    <a:cubicBezTo>
                      <a:pt x="9885" y="8428"/>
                      <a:pt x="9680" y="8582"/>
                      <a:pt x="9475" y="8684"/>
                    </a:cubicBezTo>
                    <a:cubicBezTo>
                      <a:pt x="9403" y="8709"/>
                      <a:pt x="9326" y="8722"/>
                      <a:pt x="9252" y="8722"/>
                    </a:cubicBezTo>
                    <a:cubicBezTo>
                      <a:pt x="9065" y="8722"/>
                      <a:pt x="8897" y="8637"/>
                      <a:pt x="8860" y="8428"/>
                    </a:cubicBezTo>
                    <a:cubicBezTo>
                      <a:pt x="8852" y="8398"/>
                      <a:pt x="8825" y="8385"/>
                      <a:pt x="8798" y="8385"/>
                    </a:cubicBezTo>
                    <a:cubicBezTo>
                      <a:pt x="8764" y="8385"/>
                      <a:pt x="8731" y="8407"/>
                      <a:pt x="8740" y="8445"/>
                    </a:cubicBezTo>
                    <a:cubicBezTo>
                      <a:pt x="8772" y="8806"/>
                      <a:pt x="9004" y="8945"/>
                      <a:pt x="9286" y="8945"/>
                    </a:cubicBezTo>
                    <a:cubicBezTo>
                      <a:pt x="9606" y="8945"/>
                      <a:pt x="9991" y="8767"/>
                      <a:pt x="10227" y="8531"/>
                    </a:cubicBezTo>
                    <a:cubicBezTo>
                      <a:pt x="10449" y="8907"/>
                      <a:pt x="10620" y="9197"/>
                      <a:pt x="10671" y="9317"/>
                    </a:cubicBezTo>
                    <a:cubicBezTo>
                      <a:pt x="10756" y="9522"/>
                      <a:pt x="10842" y="9727"/>
                      <a:pt x="10910" y="9949"/>
                    </a:cubicBezTo>
                    <a:cubicBezTo>
                      <a:pt x="10937" y="10058"/>
                      <a:pt x="11084" y="10979"/>
                      <a:pt x="10694" y="10979"/>
                    </a:cubicBezTo>
                    <a:cubicBezTo>
                      <a:pt x="10594" y="10979"/>
                      <a:pt x="10459" y="10919"/>
                      <a:pt x="10278" y="10769"/>
                    </a:cubicBezTo>
                    <a:cubicBezTo>
                      <a:pt x="9783" y="10376"/>
                      <a:pt x="9441" y="9761"/>
                      <a:pt x="9048" y="9265"/>
                    </a:cubicBezTo>
                    <a:cubicBezTo>
                      <a:pt x="8587" y="8650"/>
                      <a:pt x="8057" y="8104"/>
                      <a:pt x="7578" y="7540"/>
                    </a:cubicBezTo>
                    <a:cubicBezTo>
                      <a:pt x="7613" y="7420"/>
                      <a:pt x="7664" y="7300"/>
                      <a:pt x="7715" y="7198"/>
                    </a:cubicBezTo>
                    <a:cubicBezTo>
                      <a:pt x="7784" y="7049"/>
                      <a:pt x="7622" y="6916"/>
                      <a:pt x="7478" y="6916"/>
                    </a:cubicBezTo>
                    <a:cubicBezTo>
                      <a:pt x="7406" y="6916"/>
                      <a:pt x="7339" y="6948"/>
                      <a:pt x="7305" y="7027"/>
                    </a:cubicBezTo>
                    <a:cubicBezTo>
                      <a:pt x="7288" y="7061"/>
                      <a:pt x="7271" y="7113"/>
                      <a:pt x="7254" y="7147"/>
                    </a:cubicBezTo>
                    <a:cubicBezTo>
                      <a:pt x="6639" y="6344"/>
                      <a:pt x="6194" y="5455"/>
                      <a:pt x="6297" y="4276"/>
                    </a:cubicBezTo>
                    <a:lnTo>
                      <a:pt x="6297" y="4276"/>
                    </a:lnTo>
                    <a:cubicBezTo>
                      <a:pt x="6310" y="4280"/>
                      <a:pt x="6324" y="4283"/>
                      <a:pt x="6338" y="4283"/>
                    </a:cubicBezTo>
                    <a:cubicBezTo>
                      <a:pt x="6380" y="4283"/>
                      <a:pt x="6425" y="4263"/>
                      <a:pt x="6451" y="4225"/>
                    </a:cubicBezTo>
                    <a:cubicBezTo>
                      <a:pt x="6494" y="4172"/>
                      <a:pt x="6549" y="4147"/>
                      <a:pt x="6615" y="4147"/>
                    </a:cubicBezTo>
                    <a:close/>
                    <a:moveTo>
                      <a:pt x="5130" y="6023"/>
                    </a:moveTo>
                    <a:cubicBezTo>
                      <a:pt x="5560" y="6023"/>
                      <a:pt x="5941" y="6076"/>
                      <a:pt x="6229" y="6190"/>
                    </a:cubicBezTo>
                    <a:lnTo>
                      <a:pt x="6280" y="6190"/>
                    </a:lnTo>
                    <a:cubicBezTo>
                      <a:pt x="6485" y="6685"/>
                      <a:pt x="6758" y="7147"/>
                      <a:pt x="7083" y="7591"/>
                    </a:cubicBezTo>
                    <a:cubicBezTo>
                      <a:pt x="6468" y="9146"/>
                      <a:pt x="5716" y="11247"/>
                      <a:pt x="4093" y="11726"/>
                    </a:cubicBezTo>
                    <a:cubicBezTo>
                      <a:pt x="4469" y="10051"/>
                      <a:pt x="5033" y="8462"/>
                      <a:pt x="6348" y="7283"/>
                    </a:cubicBezTo>
                    <a:cubicBezTo>
                      <a:pt x="6522" y="7137"/>
                      <a:pt x="6372" y="6917"/>
                      <a:pt x="6193" y="6917"/>
                    </a:cubicBezTo>
                    <a:cubicBezTo>
                      <a:pt x="6142" y="6917"/>
                      <a:pt x="6089" y="6935"/>
                      <a:pt x="6041" y="6976"/>
                    </a:cubicBezTo>
                    <a:cubicBezTo>
                      <a:pt x="5323" y="7574"/>
                      <a:pt x="4417" y="8001"/>
                      <a:pt x="3563" y="8377"/>
                    </a:cubicBezTo>
                    <a:cubicBezTo>
                      <a:pt x="3252" y="8513"/>
                      <a:pt x="2090" y="8903"/>
                      <a:pt x="1287" y="8903"/>
                    </a:cubicBezTo>
                    <a:cubicBezTo>
                      <a:pt x="678" y="8903"/>
                      <a:pt x="276" y="8679"/>
                      <a:pt x="607" y="7950"/>
                    </a:cubicBezTo>
                    <a:cubicBezTo>
                      <a:pt x="1135" y="6799"/>
                      <a:pt x="3488" y="6023"/>
                      <a:pt x="5130" y="6023"/>
                    </a:cubicBezTo>
                    <a:close/>
                    <a:moveTo>
                      <a:pt x="12417" y="0"/>
                    </a:moveTo>
                    <a:cubicBezTo>
                      <a:pt x="11956" y="0"/>
                      <a:pt x="11377" y="209"/>
                      <a:pt x="11167" y="295"/>
                    </a:cubicBezTo>
                    <a:cubicBezTo>
                      <a:pt x="9646" y="961"/>
                      <a:pt x="8433" y="2926"/>
                      <a:pt x="7886" y="4498"/>
                    </a:cubicBezTo>
                    <a:cubicBezTo>
                      <a:pt x="7468" y="4080"/>
                      <a:pt x="6963" y="3670"/>
                      <a:pt x="6591" y="3670"/>
                    </a:cubicBezTo>
                    <a:cubicBezTo>
                      <a:pt x="6416" y="3670"/>
                      <a:pt x="6270" y="3761"/>
                      <a:pt x="6177" y="3986"/>
                    </a:cubicBezTo>
                    <a:cubicBezTo>
                      <a:pt x="6160" y="4003"/>
                      <a:pt x="6160" y="4020"/>
                      <a:pt x="6160" y="4054"/>
                    </a:cubicBezTo>
                    <a:cubicBezTo>
                      <a:pt x="6109" y="4054"/>
                      <a:pt x="6075" y="4088"/>
                      <a:pt x="6075" y="4122"/>
                    </a:cubicBezTo>
                    <a:cubicBezTo>
                      <a:pt x="5955" y="4720"/>
                      <a:pt x="5989" y="5336"/>
                      <a:pt x="6177" y="5917"/>
                    </a:cubicBezTo>
                    <a:cubicBezTo>
                      <a:pt x="5856" y="5771"/>
                      <a:pt x="5490" y="5714"/>
                      <a:pt x="5109" y="5714"/>
                    </a:cubicBezTo>
                    <a:cubicBezTo>
                      <a:pt x="4234" y="5714"/>
                      <a:pt x="3274" y="6015"/>
                      <a:pt x="2572" y="6241"/>
                    </a:cubicBezTo>
                    <a:cubicBezTo>
                      <a:pt x="1598" y="6549"/>
                      <a:pt x="214" y="7130"/>
                      <a:pt x="95" y="8274"/>
                    </a:cubicBezTo>
                    <a:cubicBezTo>
                      <a:pt x="1" y="9084"/>
                      <a:pt x="447" y="9380"/>
                      <a:pt x="1141" y="9380"/>
                    </a:cubicBezTo>
                    <a:cubicBezTo>
                      <a:pt x="2218" y="9380"/>
                      <a:pt x="3892" y="8666"/>
                      <a:pt x="5067" y="8052"/>
                    </a:cubicBezTo>
                    <a:lnTo>
                      <a:pt x="5067" y="8052"/>
                    </a:lnTo>
                    <a:cubicBezTo>
                      <a:pt x="4264" y="9197"/>
                      <a:pt x="3871" y="10564"/>
                      <a:pt x="3563" y="11965"/>
                    </a:cubicBezTo>
                    <a:cubicBezTo>
                      <a:pt x="3532" y="12120"/>
                      <a:pt x="3655" y="12260"/>
                      <a:pt x="3806" y="12260"/>
                    </a:cubicBezTo>
                    <a:cubicBezTo>
                      <a:pt x="3821" y="12260"/>
                      <a:pt x="3837" y="12259"/>
                      <a:pt x="3854" y="12255"/>
                    </a:cubicBezTo>
                    <a:cubicBezTo>
                      <a:pt x="5836" y="11982"/>
                      <a:pt x="6707" y="9761"/>
                      <a:pt x="7390" y="8001"/>
                    </a:cubicBezTo>
                    <a:cubicBezTo>
                      <a:pt x="8023" y="8770"/>
                      <a:pt x="8740" y="9505"/>
                      <a:pt x="9287" y="10256"/>
                    </a:cubicBezTo>
                    <a:cubicBezTo>
                      <a:pt x="9554" y="10617"/>
                      <a:pt x="10094" y="11439"/>
                      <a:pt x="10670" y="11439"/>
                    </a:cubicBezTo>
                    <a:cubicBezTo>
                      <a:pt x="10721" y="11439"/>
                      <a:pt x="10773" y="11432"/>
                      <a:pt x="10825" y="11418"/>
                    </a:cubicBezTo>
                    <a:cubicBezTo>
                      <a:pt x="11320" y="11282"/>
                      <a:pt x="11491" y="10564"/>
                      <a:pt x="11406" y="10120"/>
                    </a:cubicBezTo>
                    <a:cubicBezTo>
                      <a:pt x="11149" y="8753"/>
                      <a:pt x="10278" y="7437"/>
                      <a:pt x="9390" y="6275"/>
                    </a:cubicBezTo>
                    <a:lnTo>
                      <a:pt x="9390" y="6275"/>
                    </a:lnTo>
                    <a:cubicBezTo>
                      <a:pt x="9868" y="6378"/>
                      <a:pt x="10346" y="6429"/>
                      <a:pt x="10842" y="6446"/>
                    </a:cubicBezTo>
                    <a:cubicBezTo>
                      <a:pt x="11178" y="6479"/>
                      <a:pt x="11576" y="6508"/>
                      <a:pt x="11991" y="6508"/>
                    </a:cubicBezTo>
                    <a:cubicBezTo>
                      <a:pt x="12885" y="6508"/>
                      <a:pt x="13858" y="6373"/>
                      <a:pt x="14464" y="5848"/>
                    </a:cubicBezTo>
                    <a:cubicBezTo>
                      <a:pt x="15062" y="5318"/>
                      <a:pt x="15131" y="4379"/>
                      <a:pt x="14276" y="4071"/>
                    </a:cubicBezTo>
                    <a:cubicBezTo>
                      <a:pt x="13802" y="3896"/>
                      <a:pt x="13240" y="3824"/>
                      <a:pt x="12663" y="3824"/>
                    </a:cubicBezTo>
                    <a:cubicBezTo>
                      <a:pt x="11889" y="3824"/>
                      <a:pt x="11087" y="3954"/>
                      <a:pt x="10432" y="4140"/>
                    </a:cubicBezTo>
                    <a:cubicBezTo>
                      <a:pt x="10722" y="3849"/>
                      <a:pt x="10996" y="3559"/>
                      <a:pt x="11235" y="3302"/>
                    </a:cubicBezTo>
                    <a:cubicBezTo>
                      <a:pt x="11918" y="2602"/>
                      <a:pt x="12978" y="1594"/>
                      <a:pt x="13046" y="551"/>
                    </a:cubicBezTo>
                    <a:cubicBezTo>
                      <a:pt x="13069" y="130"/>
                      <a:pt x="12779" y="0"/>
                      <a:pt x="124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0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40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40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40"/>
          <p:cNvSpPr/>
          <p:nvPr/>
        </p:nvSpPr>
        <p:spPr>
          <a:xfrm rot="1636678">
            <a:off x="8438129" y="4684126"/>
            <a:ext cx="511736" cy="357502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BLANK_1_1_1">
    <p:bg>
      <p:bgPr>
        <a:solidFill>
          <a:schemeClr val="accent3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799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0" name="Google Shape;800;p41"/>
          <p:cNvGrpSpPr/>
          <p:nvPr/>
        </p:nvGrpSpPr>
        <p:grpSpPr>
          <a:xfrm rot="2962997">
            <a:off x="3110121" y="3205874"/>
            <a:ext cx="2217990" cy="2815021"/>
            <a:chOff x="1154976" y="632775"/>
            <a:chExt cx="2502430" cy="3877954"/>
          </a:xfrm>
        </p:grpSpPr>
        <p:sp>
          <p:nvSpPr>
            <p:cNvPr id="801" name="Google Shape;801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3" name="Google Shape;803;p41"/>
          <p:cNvSpPr/>
          <p:nvPr/>
        </p:nvSpPr>
        <p:spPr>
          <a:xfrm>
            <a:off x="603300" y="1036925"/>
            <a:ext cx="7937408" cy="3442526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1"/>
          <p:cNvSpPr/>
          <p:nvPr/>
        </p:nvSpPr>
        <p:spPr>
          <a:xfrm rot="-7040502">
            <a:off x="-571568" y="100053"/>
            <a:ext cx="2373845" cy="128348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5" name="Google Shape;805;p41"/>
          <p:cNvGrpSpPr/>
          <p:nvPr/>
        </p:nvGrpSpPr>
        <p:grpSpPr>
          <a:xfrm rot="1413176">
            <a:off x="190324" y="183533"/>
            <a:ext cx="850046" cy="1116502"/>
            <a:chOff x="181724" y="3902898"/>
            <a:chExt cx="850038" cy="1116492"/>
          </a:xfrm>
        </p:grpSpPr>
        <p:grpSp>
          <p:nvGrpSpPr>
            <p:cNvPr id="806" name="Google Shape;806;p41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07" name="Google Shape;807;p41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41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1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1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1" name="Google Shape;811;p41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8193350" y="216813"/>
            <a:ext cx="1290421" cy="820102"/>
            <a:chOff x="7685850" y="32550"/>
            <a:chExt cx="1290421" cy="820102"/>
          </a:xfrm>
        </p:grpSpPr>
        <p:sp>
          <p:nvSpPr>
            <p:cNvPr id="813" name="Google Shape;813;p41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0" name="Google Shape;830;p41"/>
          <p:cNvSpPr/>
          <p:nvPr/>
        </p:nvSpPr>
        <p:spPr>
          <a:xfrm rot="10800000">
            <a:off x="8296350" y="4361522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1" name="Google Shape;831;p41"/>
          <p:cNvGrpSpPr/>
          <p:nvPr/>
        </p:nvGrpSpPr>
        <p:grpSpPr>
          <a:xfrm rot="2962997">
            <a:off x="6077571" y="-1803126"/>
            <a:ext cx="2217990" cy="2815021"/>
            <a:chOff x="1154976" y="632775"/>
            <a:chExt cx="2502430" cy="3877954"/>
          </a:xfrm>
        </p:grpSpPr>
        <p:sp>
          <p:nvSpPr>
            <p:cNvPr id="832" name="Google Shape;832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4" name="Google Shape;834;p41"/>
          <p:cNvSpPr/>
          <p:nvPr/>
        </p:nvSpPr>
        <p:spPr>
          <a:xfrm rot="-1227209">
            <a:off x="2644605" y="102336"/>
            <a:ext cx="652111" cy="509772"/>
          </a:xfrm>
          <a:custGeom>
            <a:avLst/>
            <a:gdLst/>
            <a:ahLst/>
            <a:cxnLst/>
            <a:rect l="l" t="t" r="r" b="b"/>
            <a:pathLst>
              <a:path w="14097" h="11020" extrusionOk="0">
                <a:moveTo>
                  <a:pt x="2488" y="425"/>
                </a:moveTo>
                <a:cubicBezTo>
                  <a:pt x="3103" y="425"/>
                  <a:pt x="3764" y="811"/>
                  <a:pt x="4255" y="1099"/>
                </a:cubicBezTo>
                <a:cubicBezTo>
                  <a:pt x="5502" y="1902"/>
                  <a:pt x="6613" y="2910"/>
                  <a:pt x="7501" y="4089"/>
                </a:cubicBezTo>
                <a:cubicBezTo>
                  <a:pt x="7541" y="4159"/>
                  <a:pt x="7610" y="4194"/>
                  <a:pt x="7681" y="4194"/>
                </a:cubicBezTo>
                <a:cubicBezTo>
                  <a:pt x="7731" y="4194"/>
                  <a:pt x="7783" y="4176"/>
                  <a:pt x="7826" y="4140"/>
                </a:cubicBezTo>
                <a:cubicBezTo>
                  <a:pt x="8618" y="3415"/>
                  <a:pt x="9600" y="2967"/>
                  <a:pt x="10605" y="2967"/>
                </a:cubicBezTo>
                <a:cubicBezTo>
                  <a:pt x="11138" y="2967"/>
                  <a:pt x="11678" y="3093"/>
                  <a:pt x="12200" y="3372"/>
                </a:cubicBezTo>
                <a:cubicBezTo>
                  <a:pt x="13789" y="4209"/>
                  <a:pt x="13635" y="5986"/>
                  <a:pt x="12781" y="7284"/>
                </a:cubicBezTo>
                <a:cubicBezTo>
                  <a:pt x="11294" y="9540"/>
                  <a:pt x="7621" y="10206"/>
                  <a:pt x="5126" y="10599"/>
                </a:cubicBezTo>
                <a:cubicBezTo>
                  <a:pt x="3845" y="9933"/>
                  <a:pt x="2939" y="8429"/>
                  <a:pt x="2273" y="7250"/>
                </a:cubicBezTo>
                <a:cubicBezTo>
                  <a:pt x="1487" y="5866"/>
                  <a:pt x="752" y="4158"/>
                  <a:pt x="820" y="2534"/>
                </a:cubicBezTo>
                <a:cubicBezTo>
                  <a:pt x="855" y="1680"/>
                  <a:pt x="1265" y="689"/>
                  <a:pt x="2153" y="467"/>
                </a:cubicBezTo>
                <a:cubicBezTo>
                  <a:pt x="2262" y="438"/>
                  <a:pt x="2374" y="425"/>
                  <a:pt x="2488" y="425"/>
                </a:cubicBezTo>
                <a:close/>
                <a:moveTo>
                  <a:pt x="2342" y="1"/>
                </a:moveTo>
                <a:cubicBezTo>
                  <a:pt x="1645" y="1"/>
                  <a:pt x="1054" y="369"/>
                  <a:pt x="701" y="1321"/>
                </a:cubicBezTo>
                <a:cubicBezTo>
                  <a:pt x="0" y="3235"/>
                  <a:pt x="803" y="5234"/>
                  <a:pt x="1658" y="6943"/>
                </a:cubicBezTo>
                <a:cubicBezTo>
                  <a:pt x="2358" y="8327"/>
                  <a:pt x="3452" y="10086"/>
                  <a:pt x="4938" y="10787"/>
                </a:cubicBezTo>
                <a:cubicBezTo>
                  <a:pt x="4938" y="10914"/>
                  <a:pt x="5041" y="11011"/>
                  <a:pt x="5165" y="11011"/>
                </a:cubicBezTo>
                <a:cubicBezTo>
                  <a:pt x="5175" y="11011"/>
                  <a:pt x="5184" y="11010"/>
                  <a:pt x="5194" y="11009"/>
                </a:cubicBezTo>
                <a:lnTo>
                  <a:pt x="5382" y="10975"/>
                </a:lnTo>
                <a:lnTo>
                  <a:pt x="5519" y="11009"/>
                </a:lnTo>
                <a:cubicBezTo>
                  <a:pt x="5530" y="11017"/>
                  <a:pt x="5542" y="11020"/>
                  <a:pt x="5554" y="11020"/>
                </a:cubicBezTo>
                <a:cubicBezTo>
                  <a:pt x="5597" y="11020"/>
                  <a:pt x="5639" y="10977"/>
                  <a:pt x="5639" y="10924"/>
                </a:cubicBezTo>
                <a:cubicBezTo>
                  <a:pt x="8714" y="10428"/>
                  <a:pt x="13140" y="9352"/>
                  <a:pt x="13823" y="5883"/>
                </a:cubicBezTo>
                <a:cubicBezTo>
                  <a:pt x="14096" y="4516"/>
                  <a:pt x="13191" y="3337"/>
                  <a:pt x="11995" y="2825"/>
                </a:cubicBezTo>
                <a:cubicBezTo>
                  <a:pt x="11549" y="2630"/>
                  <a:pt x="11092" y="2543"/>
                  <a:pt x="10637" y="2543"/>
                </a:cubicBezTo>
                <a:cubicBezTo>
                  <a:pt x="9575" y="2543"/>
                  <a:pt x="8532" y="3019"/>
                  <a:pt x="7706" y="3713"/>
                </a:cubicBezTo>
                <a:cubicBezTo>
                  <a:pt x="6741" y="2538"/>
                  <a:pt x="4172" y="1"/>
                  <a:pt x="23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975589"/>
            <a:ext cx="6517482" cy="188191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2914651"/>
            <a:ext cx="6517482" cy="1028699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77947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1775320"/>
            <a:ext cx="7772870" cy="256808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8804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21423"/>
            <a:ext cx="7763814" cy="2052614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743093"/>
            <a:ext cx="7763814" cy="1026137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7298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1775320"/>
            <a:ext cx="3829520" cy="256808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1775320"/>
            <a:ext cx="3829050" cy="256808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60653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4075" y="537875"/>
            <a:ext cx="7695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4075" y="1152475"/>
            <a:ext cx="7695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84" r:id="rId2"/>
    <p:sldLayoutId id="2147483685" r:id="rId3"/>
    <p:sldLayoutId id="2147483686" r:id="rId4"/>
    <p:sldLayoutId id="2147483687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1775320"/>
            <a:ext cx="7773339" cy="2568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8975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tx1"/>
        </a:buClr>
        <a:buFont typeface="Arial" panose="020B0604020202020204" pitchFamily="34" charset="0"/>
        <a:buChar char="•"/>
        <a:defRPr sz="15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3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2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0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7" name="Google Shape;937;p48"/>
          <p:cNvGrpSpPr/>
          <p:nvPr/>
        </p:nvGrpSpPr>
        <p:grpSpPr>
          <a:xfrm rot="899960">
            <a:off x="-359343" y="76208"/>
            <a:ext cx="3460979" cy="1493028"/>
            <a:chOff x="-359358" y="-8"/>
            <a:chExt cx="3461082" cy="1493073"/>
          </a:xfrm>
        </p:grpSpPr>
        <p:sp>
          <p:nvSpPr>
            <p:cNvPr id="938" name="Google Shape;938;p48"/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8"/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" name="Google Shape;940;p48"/>
          <p:cNvGrpSpPr/>
          <p:nvPr/>
        </p:nvGrpSpPr>
        <p:grpSpPr>
          <a:xfrm>
            <a:off x="2142084" y="2871510"/>
            <a:ext cx="2701057" cy="2433159"/>
            <a:chOff x="1726875" y="3062551"/>
            <a:chExt cx="2379576" cy="2143563"/>
          </a:xfrm>
        </p:grpSpPr>
        <p:sp>
          <p:nvSpPr>
            <p:cNvPr id="941" name="Google Shape;941;p48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2" name="Google Shape;942;p48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</p:grpSpPr>
          <p:sp>
            <p:nvSpPr>
              <p:cNvPr id="943" name="Google Shape;943;p48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48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48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48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48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8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8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8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48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48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48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48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48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48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chemeClr val="lt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57" name="Google Shape;957;p48"/>
          <p:cNvSpPr/>
          <p:nvPr/>
        </p:nvSpPr>
        <p:spPr>
          <a:xfrm rot="5400000">
            <a:off x="3050562" y="-893374"/>
            <a:ext cx="3042914" cy="7138212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48"/>
          <p:cNvSpPr txBox="1">
            <a:spLocks noGrp="1"/>
          </p:cNvSpPr>
          <p:nvPr>
            <p:ph type="subTitle" idx="1"/>
          </p:nvPr>
        </p:nvSpPr>
        <p:spPr>
          <a:xfrm>
            <a:off x="1445367" y="1709988"/>
            <a:ext cx="6227700" cy="16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15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中文科</a:t>
            </a:r>
            <a:endParaRPr sz="115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60" name="Google Shape;960;p48"/>
          <p:cNvSpPr/>
          <p:nvPr/>
        </p:nvSpPr>
        <p:spPr>
          <a:xfrm>
            <a:off x="1868652" y="3674947"/>
            <a:ext cx="17350" cy="15016"/>
          </a:xfrm>
          <a:custGeom>
            <a:avLst/>
            <a:gdLst/>
            <a:ahLst/>
            <a:cxnLst/>
            <a:rect l="l" t="t" r="r" b="b"/>
            <a:pathLst>
              <a:path w="223" h="193" extrusionOk="0">
                <a:moveTo>
                  <a:pt x="103" y="0"/>
                </a:moveTo>
                <a:cubicBezTo>
                  <a:pt x="74" y="0"/>
                  <a:pt x="44" y="13"/>
                  <a:pt x="18" y="39"/>
                </a:cubicBezTo>
                <a:cubicBezTo>
                  <a:pt x="1" y="56"/>
                  <a:pt x="1" y="73"/>
                  <a:pt x="1" y="90"/>
                </a:cubicBezTo>
                <a:lnTo>
                  <a:pt x="120" y="192"/>
                </a:lnTo>
                <a:cubicBezTo>
                  <a:pt x="138" y="192"/>
                  <a:pt x="172" y="175"/>
                  <a:pt x="189" y="158"/>
                </a:cubicBezTo>
                <a:cubicBezTo>
                  <a:pt x="223" y="124"/>
                  <a:pt x="223" y="73"/>
                  <a:pt x="189" y="39"/>
                </a:cubicBezTo>
                <a:cubicBezTo>
                  <a:pt x="163" y="13"/>
                  <a:pt x="133" y="0"/>
                  <a:pt x="10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1" name="Google Shape;961;p48"/>
          <p:cNvGrpSpPr/>
          <p:nvPr/>
        </p:nvGrpSpPr>
        <p:grpSpPr>
          <a:xfrm>
            <a:off x="7305126" y="3317616"/>
            <a:ext cx="1400004" cy="1354341"/>
            <a:chOff x="7305126" y="3317616"/>
            <a:chExt cx="1400004" cy="1354341"/>
          </a:xfrm>
        </p:grpSpPr>
        <p:sp>
          <p:nvSpPr>
            <p:cNvPr id="962" name="Google Shape;962;p48"/>
            <p:cNvSpPr/>
            <p:nvPr/>
          </p:nvSpPr>
          <p:spPr>
            <a:xfrm>
              <a:off x="7305126" y="3317616"/>
              <a:ext cx="1400004" cy="1354341"/>
            </a:xfrm>
            <a:custGeom>
              <a:avLst/>
              <a:gdLst/>
              <a:ahLst/>
              <a:cxnLst/>
              <a:rect l="l" t="t" r="r" b="b"/>
              <a:pathLst>
                <a:path w="17292" h="16728" extrusionOk="0">
                  <a:moveTo>
                    <a:pt x="12969" y="0"/>
                  </a:moveTo>
                  <a:lnTo>
                    <a:pt x="0" y="12097"/>
                  </a:lnTo>
                  <a:lnTo>
                    <a:pt x="4323" y="16728"/>
                  </a:lnTo>
                  <a:lnTo>
                    <a:pt x="17291" y="4631"/>
                  </a:lnTo>
                  <a:lnTo>
                    <a:pt x="129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8"/>
            <p:cNvSpPr/>
            <p:nvPr/>
          </p:nvSpPr>
          <p:spPr>
            <a:xfrm>
              <a:off x="7357671" y="4013738"/>
              <a:ext cx="409508" cy="405622"/>
            </a:xfrm>
            <a:custGeom>
              <a:avLst/>
              <a:gdLst/>
              <a:ahLst/>
              <a:cxnLst/>
              <a:rect l="l" t="t" r="r" b="b"/>
              <a:pathLst>
                <a:path w="5058" h="5010" extrusionOk="0">
                  <a:moveTo>
                    <a:pt x="3743" y="0"/>
                  </a:moveTo>
                  <a:cubicBezTo>
                    <a:pt x="3706" y="0"/>
                    <a:pt x="3681" y="28"/>
                    <a:pt x="3657" y="65"/>
                  </a:cubicBezTo>
                  <a:cubicBezTo>
                    <a:pt x="3298" y="612"/>
                    <a:pt x="2922" y="1142"/>
                    <a:pt x="2563" y="1688"/>
                  </a:cubicBezTo>
                  <a:cubicBezTo>
                    <a:pt x="2521" y="1742"/>
                    <a:pt x="2491" y="1768"/>
                    <a:pt x="2450" y="1768"/>
                  </a:cubicBezTo>
                  <a:cubicBezTo>
                    <a:pt x="2426" y="1768"/>
                    <a:pt x="2397" y="1759"/>
                    <a:pt x="2358" y="1740"/>
                  </a:cubicBezTo>
                  <a:cubicBezTo>
                    <a:pt x="2085" y="1620"/>
                    <a:pt x="1829" y="1500"/>
                    <a:pt x="1572" y="1398"/>
                  </a:cubicBezTo>
                  <a:lnTo>
                    <a:pt x="1162" y="1774"/>
                  </a:lnTo>
                  <a:cubicBezTo>
                    <a:pt x="1333" y="1962"/>
                    <a:pt x="1487" y="2150"/>
                    <a:pt x="1675" y="2321"/>
                  </a:cubicBezTo>
                  <a:cubicBezTo>
                    <a:pt x="1350" y="2526"/>
                    <a:pt x="1026" y="2731"/>
                    <a:pt x="718" y="2919"/>
                  </a:cubicBezTo>
                  <a:cubicBezTo>
                    <a:pt x="513" y="3038"/>
                    <a:pt x="308" y="3158"/>
                    <a:pt x="120" y="3294"/>
                  </a:cubicBezTo>
                  <a:cubicBezTo>
                    <a:pt x="69" y="3329"/>
                    <a:pt x="0" y="3363"/>
                    <a:pt x="35" y="3448"/>
                  </a:cubicBezTo>
                  <a:cubicBezTo>
                    <a:pt x="59" y="3509"/>
                    <a:pt x="101" y="3518"/>
                    <a:pt x="141" y="3518"/>
                  </a:cubicBezTo>
                  <a:cubicBezTo>
                    <a:pt x="158" y="3518"/>
                    <a:pt x="174" y="3517"/>
                    <a:pt x="188" y="3517"/>
                  </a:cubicBezTo>
                  <a:cubicBezTo>
                    <a:pt x="257" y="3499"/>
                    <a:pt x="308" y="3482"/>
                    <a:pt x="376" y="3482"/>
                  </a:cubicBezTo>
                  <a:cubicBezTo>
                    <a:pt x="906" y="3363"/>
                    <a:pt x="1419" y="3226"/>
                    <a:pt x="1948" y="3141"/>
                  </a:cubicBezTo>
                  <a:cubicBezTo>
                    <a:pt x="1971" y="3141"/>
                    <a:pt x="1994" y="3125"/>
                    <a:pt x="2017" y="3125"/>
                  </a:cubicBezTo>
                  <a:cubicBezTo>
                    <a:pt x="2028" y="3125"/>
                    <a:pt x="2039" y="3129"/>
                    <a:pt x="2051" y="3141"/>
                  </a:cubicBezTo>
                  <a:cubicBezTo>
                    <a:pt x="2051" y="3192"/>
                    <a:pt x="2051" y="3243"/>
                    <a:pt x="2034" y="3294"/>
                  </a:cubicBezTo>
                  <a:cubicBezTo>
                    <a:pt x="1982" y="3807"/>
                    <a:pt x="1914" y="4303"/>
                    <a:pt x="1897" y="4798"/>
                  </a:cubicBezTo>
                  <a:cubicBezTo>
                    <a:pt x="1897" y="4883"/>
                    <a:pt x="1880" y="4969"/>
                    <a:pt x="1965" y="5003"/>
                  </a:cubicBezTo>
                  <a:cubicBezTo>
                    <a:pt x="1979" y="5008"/>
                    <a:pt x="1992" y="5010"/>
                    <a:pt x="2004" y="5010"/>
                  </a:cubicBezTo>
                  <a:cubicBezTo>
                    <a:pt x="2077" y="5010"/>
                    <a:pt x="2109" y="4925"/>
                    <a:pt x="2153" y="4866"/>
                  </a:cubicBezTo>
                  <a:cubicBezTo>
                    <a:pt x="2358" y="4473"/>
                    <a:pt x="2580" y="4063"/>
                    <a:pt x="2751" y="3653"/>
                  </a:cubicBezTo>
                  <a:cubicBezTo>
                    <a:pt x="2768" y="3619"/>
                    <a:pt x="2768" y="3551"/>
                    <a:pt x="2837" y="3534"/>
                  </a:cubicBezTo>
                  <a:lnTo>
                    <a:pt x="2922" y="3705"/>
                  </a:lnTo>
                  <a:cubicBezTo>
                    <a:pt x="3076" y="4046"/>
                    <a:pt x="3230" y="4388"/>
                    <a:pt x="3418" y="4713"/>
                  </a:cubicBezTo>
                  <a:cubicBezTo>
                    <a:pt x="3448" y="4758"/>
                    <a:pt x="3479" y="4818"/>
                    <a:pt x="3533" y="4818"/>
                  </a:cubicBezTo>
                  <a:cubicBezTo>
                    <a:pt x="3540" y="4818"/>
                    <a:pt x="3547" y="4817"/>
                    <a:pt x="3554" y="4815"/>
                  </a:cubicBezTo>
                  <a:cubicBezTo>
                    <a:pt x="3623" y="4798"/>
                    <a:pt x="3623" y="4713"/>
                    <a:pt x="3623" y="4644"/>
                  </a:cubicBezTo>
                  <a:cubicBezTo>
                    <a:pt x="3606" y="4354"/>
                    <a:pt x="3606" y="4046"/>
                    <a:pt x="3571" y="3756"/>
                  </a:cubicBezTo>
                  <a:cubicBezTo>
                    <a:pt x="3554" y="3465"/>
                    <a:pt x="3537" y="3158"/>
                    <a:pt x="3503" y="2850"/>
                  </a:cubicBezTo>
                  <a:lnTo>
                    <a:pt x="4836" y="2491"/>
                  </a:lnTo>
                  <a:cubicBezTo>
                    <a:pt x="4921" y="2474"/>
                    <a:pt x="5058" y="2457"/>
                    <a:pt x="5041" y="2338"/>
                  </a:cubicBezTo>
                  <a:cubicBezTo>
                    <a:pt x="5027" y="2245"/>
                    <a:pt x="4952" y="2234"/>
                    <a:pt x="4879" y="2234"/>
                  </a:cubicBezTo>
                  <a:cubicBezTo>
                    <a:pt x="4858" y="2234"/>
                    <a:pt x="4838" y="2235"/>
                    <a:pt x="4819" y="2235"/>
                  </a:cubicBezTo>
                  <a:cubicBezTo>
                    <a:pt x="4323" y="2184"/>
                    <a:pt x="3811" y="2150"/>
                    <a:pt x="3281" y="2098"/>
                  </a:cubicBezTo>
                  <a:cubicBezTo>
                    <a:pt x="3332" y="1945"/>
                    <a:pt x="3366" y="1791"/>
                    <a:pt x="3418" y="1637"/>
                  </a:cubicBezTo>
                  <a:cubicBezTo>
                    <a:pt x="3554" y="1142"/>
                    <a:pt x="3708" y="663"/>
                    <a:pt x="3845" y="168"/>
                  </a:cubicBezTo>
                  <a:cubicBezTo>
                    <a:pt x="3862" y="116"/>
                    <a:pt x="3862" y="48"/>
                    <a:pt x="3793" y="14"/>
                  </a:cubicBezTo>
                  <a:cubicBezTo>
                    <a:pt x="3774" y="4"/>
                    <a:pt x="3758" y="0"/>
                    <a:pt x="3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8"/>
            <p:cNvSpPr/>
            <p:nvPr/>
          </p:nvSpPr>
          <p:spPr>
            <a:xfrm>
              <a:off x="7833576" y="3668268"/>
              <a:ext cx="384572" cy="356235"/>
            </a:xfrm>
            <a:custGeom>
              <a:avLst/>
              <a:gdLst/>
              <a:ahLst/>
              <a:cxnLst/>
              <a:rect l="l" t="t" r="r" b="b"/>
              <a:pathLst>
                <a:path w="4750" h="4400" extrusionOk="0">
                  <a:moveTo>
                    <a:pt x="3228" y="0"/>
                  </a:moveTo>
                  <a:cubicBezTo>
                    <a:pt x="3182" y="0"/>
                    <a:pt x="3155" y="53"/>
                    <a:pt x="3127" y="95"/>
                  </a:cubicBezTo>
                  <a:cubicBezTo>
                    <a:pt x="2802" y="539"/>
                    <a:pt x="2478" y="1000"/>
                    <a:pt x="2187" y="1496"/>
                  </a:cubicBezTo>
                  <a:cubicBezTo>
                    <a:pt x="1948" y="1376"/>
                    <a:pt x="1709" y="1274"/>
                    <a:pt x="1469" y="1171"/>
                  </a:cubicBezTo>
                  <a:cubicBezTo>
                    <a:pt x="1230" y="1069"/>
                    <a:pt x="1042" y="983"/>
                    <a:pt x="837" y="898"/>
                  </a:cubicBezTo>
                  <a:lnTo>
                    <a:pt x="615" y="1086"/>
                  </a:lnTo>
                  <a:lnTo>
                    <a:pt x="632" y="1103"/>
                  </a:lnTo>
                  <a:lnTo>
                    <a:pt x="1435" y="1923"/>
                  </a:lnTo>
                  <a:cubicBezTo>
                    <a:pt x="1418" y="1940"/>
                    <a:pt x="1418" y="1957"/>
                    <a:pt x="1401" y="1974"/>
                  </a:cubicBezTo>
                  <a:lnTo>
                    <a:pt x="137" y="3051"/>
                  </a:lnTo>
                  <a:cubicBezTo>
                    <a:pt x="68" y="3102"/>
                    <a:pt x="0" y="3170"/>
                    <a:pt x="34" y="3256"/>
                  </a:cubicBezTo>
                  <a:cubicBezTo>
                    <a:pt x="62" y="3302"/>
                    <a:pt x="99" y="3318"/>
                    <a:pt x="141" y="3318"/>
                  </a:cubicBezTo>
                  <a:cubicBezTo>
                    <a:pt x="177" y="3318"/>
                    <a:pt x="217" y="3306"/>
                    <a:pt x="256" y="3290"/>
                  </a:cubicBezTo>
                  <a:cubicBezTo>
                    <a:pt x="427" y="3256"/>
                    <a:pt x="581" y="3204"/>
                    <a:pt x="752" y="3153"/>
                  </a:cubicBezTo>
                  <a:lnTo>
                    <a:pt x="1709" y="2829"/>
                  </a:lnTo>
                  <a:lnTo>
                    <a:pt x="1709" y="2829"/>
                  </a:lnTo>
                  <a:cubicBezTo>
                    <a:pt x="1709" y="2880"/>
                    <a:pt x="1692" y="2914"/>
                    <a:pt x="1692" y="2931"/>
                  </a:cubicBezTo>
                  <a:cubicBezTo>
                    <a:pt x="1623" y="3358"/>
                    <a:pt x="1538" y="3785"/>
                    <a:pt x="1469" y="4195"/>
                  </a:cubicBezTo>
                  <a:cubicBezTo>
                    <a:pt x="1452" y="4264"/>
                    <a:pt x="1418" y="4349"/>
                    <a:pt x="1521" y="4383"/>
                  </a:cubicBezTo>
                  <a:cubicBezTo>
                    <a:pt x="1539" y="4395"/>
                    <a:pt x="1555" y="4399"/>
                    <a:pt x="1570" y="4399"/>
                  </a:cubicBezTo>
                  <a:cubicBezTo>
                    <a:pt x="1622" y="4399"/>
                    <a:pt x="1651" y="4338"/>
                    <a:pt x="1692" y="4298"/>
                  </a:cubicBezTo>
                  <a:cubicBezTo>
                    <a:pt x="1760" y="4213"/>
                    <a:pt x="1811" y="4127"/>
                    <a:pt x="1862" y="4042"/>
                  </a:cubicBezTo>
                  <a:lnTo>
                    <a:pt x="2563" y="2931"/>
                  </a:lnTo>
                  <a:lnTo>
                    <a:pt x="3041" y="3512"/>
                  </a:lnTo>
                  <a:lnTo>
                    <a:pt x="3520" y="4076"/>
                  </a:lnTo>
                  <a:cubicBezTo>
                    <a:pt x="3531" y="4109"/>
                    <a:pt x="3563" y="4128"/>
                    <a:pt x="3599" y="4128"/>
                  </a:cubicBezTo>
                  <a:cubicBezTo>
                    <a:pt x="3618" y="4128"/>
                    <a:pt x="3638" y="4122"/>
                    <a:pt x="3656" y="4110"/>
                  </a:cubicBezTo>
                  <a:cubicBezTo>
                    <a:pt x="3691" y="4093"/>
                    <a:pt x="3708" y="4042"/>
                    <a:pt x="3708" y="3990"/>
                  </a:cubicBezTo>
                  <a:cubicBezTo>
                    <a:pt x="3691" y="3956"/>
                    <a:pt x="3674" y="3905"/>
                    <a:pt x="3674" y="3871"/>
                  </a:cubicBezTo>
                  <a:cubicBezTo>
                    <a:pt x="3537" y="3461"/>
                    <a:pt x="3400" y="3068"/>
                    <a:pt x="3263" y="2658"/>
                  </a:cubicBezTo>
                  <a:cubicBezTo>
                    <a:pt x="3212" y="2589"/>
                    <a:pt x="3195" y="2504"/>
                    <a:pt x="3195" y="2419"/>
                  </a:cubicBezTo>
                  <a:cubicBezTo>
                    <a:pt x="3246" y="2401"/>
                    <a:pt x="3281" y="2384"/>
                    <a:pt x="3332" y="2367"/>
                  </a:cubicBezTo>
                  <a:cubicBezTo>
                    <a:pt x="3742" y="2231"/>
                    <a:pt x="4135" y="2094"/>
                    <a:pt x="4545" y="1940"/>
                  </a:cubicBezTo>
                  <a:cubicBezTo>
                    <a:pt x="4630" y="1906"/>
                    <a:pt x="4750" y="1889"/>
                    <a:pt x="4733" y="1752"/>
                  </a:cubicBezTo>
                  <a:cubicBezTo>
                    <a:pt x="4711" y="1676"/>
                    <a:pt x="4662" y="1662"/>
                    <a:pt x="4607" y="1662"/>
                  </a:cubicBezTo>
                  <a:cubicBezTo>
                    <a:pt x="4575" y="1662"/>
                    <a:pt x="4542" y="1667"/>
                    <a:pt x="4511" y="1667"/>
                  </a:cubicBezTo>
                  <a:cubicBezTo>
                    <a:pt x="4482" y="1661"/>
                    <a:pt x="4460" y="1659"/>
                    <a:pt x="4439" y="1659"/>
                  </a:cubicBezTo>
                  <a:cubicBezTo>
                    <a:pt x="4399" y="1659"/>
                    <a:pt x="4368" y="1667"/>
                    <a:pt x="4323" y="1667"/>
                  </a:cubicBezTo>
                  <a:lnTo>
                    <a:pt x="2939" y="1564"/>
                  </a:lnTo>
                  <a:cubicBezTo>
                    <a:pt x="2922" y="1547"/>
                    <a:pt x="2956" y="1479"/>
                    <a:pt x="2973" y="1410"/>
                  </a:cubicBezTo>
                  <a:cubicBezTo>
                    <a:pt x="3076" y="1000"/>
                    <a:pt x="3246" y="590"/>
                    <a:pt x="3315" y="180"/>
                  </a:cubicBezTo>
                  <a:cubicBezTo>
                    <a:pt x="3332" y="112"/>
                    <a:pt x="3349" y="44"/>
                    <a:pt x="3263" y="9"/>
                  </a:cubicBezTo>
                  <a:cubicBezTo>
                    <a:pt x="3251" y="3"/>
                    <a:pt x="3239" y="0"/>
                    <a:pt x="32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8"/>
            <p:cNvSpPr/>
            <p:nvPr/>
          </p:nvSpPr>
          <p:spPr>
            <a:xfrm>
              <a:off x="8201476" y="3556943"/>
              <a:ext cx="358421" cy="358988"/>
            </a:xfrm>
            <a:custGeom>
              <a:avLst/>
              <a:gdLst/>
              <a:ahLst/>
              <a:cxnLst/>
              <a:rect l="l" t="t" r="r" b="b"/>
              <a:pathLst>
                <a:path w="4427" h="4434" extrusionOk="0">
                  <a:moveTo>
                    <a:pt x="2239" y="0"/>
                  </a:moveTo>
                  <a:cubicBezTo>
                    <a:pt x="2171" y="0"/>
                    <a:pt x="2154" y="86"/>
                    <a:pt x="2137" y="137"/>
                  </a:cubicBezTo>
                  <a:cubicBezTo>
                    <a:pt x="2034" y="496"/>
                    <a:pt x="1932" y="855"/>
                    <a:pt x="1846" y="1231"/>
                  </a:cubicBezTo>
                  <a:cubicBezTo>
                    <a:pt x="1831" y="1323"/>
                    <a:pt x="1761" y="1387"/>
                    <a:pt x="1672" y="1387"/>
                  </a:cubicBezTo>
                  <a:cubicBezTo>
                    <a:pt x="1662" y="1387"/>
                    <a:pt x="1652" y="1386"/>
                    <a:pt x="1641" y="1384"/>
                  </a:cubicBezTo>
                  <a:cubicBezTo>
                    <a:pt x="1146" y="1419"/>
                    <a:pt x="667" y="1419"/>
                    <a:pt x="172" y="1470"/>
                  </a:cubicBezTo>
                  <a:cubicBezTo>
                    <a:pt x="103" y="1470"/>
                    <a:pt x="35" y="1470"/>
                    <a:pt x="18" y="1572"/>
                  </a:cubicBezTo>
                  <a:cubicBezTo>
                    <a:pt x="1" y="1658"/>
                    <a:pt x="86" y="1675"/>
                    <a:pt x="155" y="1692"/>
                  </a:cubicBezTo>
                  <a:lnTo>
                    <a:pt x="941" y="1999"/>
                  </a:lnTo>
                  <a:lnTo>
                    <a:pt x="1573" y="2239"/>
                  </a:lnTo>
                  <a:cubicBezTo>
                    <a:pt x="1334" y="2444"/>
                    <a:pt x="1112" y="2666"/>
                    <a:pt x="889" y="2871"/>
                  </a:cubicBezTo>
                  <a:cubicBezTo>
                    <a:pt x="770" y="2973"/>
                    <a:pt x="650" y="3076"/>
                    <a:pt x="548" y="3195"/>
                  </a:cubicBezTo>
                  <a:cubicBezTo>
                    <a:pt x="514" y="3247"/>
                    <a:pt x="445" y="3298"/>
                    <a:pt x="496" y="3366"/>
                  </a:cubicBezTo>
                  <a:cubicBezTo>
                    <a:pt x="520" y="3397"/>
                    <a:pt x="546" y="3407"/>
                    <a:pt x="573" y="3407"/>
                  </a:cubicBezTo>
                  <a:cubicBezTo>
                    <a:pt x="606" y="3407"/>
                    <a:pt x="639" y="3393"/>
                    <a:pt x="667" y="3383"/>
                  </a:cubicBezTo>
                  <a:cubicBezTo>
                    <a:pt x="889" y="3315"/>
                    <a:pt x="1094" y="3247"/>
                    <a:pt x="1299" y="3178"/>
                  </a:cubicBezTo>
                  <a:cubicBezTo>
                    <a:pt x="1573" y="3076"/>
                    <a:pt x="1846" y="2973"/>
                    <a:pt x="2154" y="2871"/>
                  </a:cubicBezTo>
                  <a:lnTo>
                    <a:pt x="2154" y="2871"/>
                  </a:lnTo>
                  <a:cubicBezTo>
                    <a:pt x="2154" y="3008"/>
                    <a:pt x="2137" y="3127"/>
                    <a:pt x="2120" y="3230"/>
                  </a:cubicBezTo>
                  <a:cubicBezTo>
                    <a:pt x="2085" y="3571"/>
                    <a:pt x="2051" y="3913"/>
                    <a:pt x="2034" y="4255"/>
                  </a:cubicBezTo>
                  <a:cubicBezTo>
                    <a:pt x="2034" y="4323"/>
                    <a:pt x="2017" y="4409"/>
                    <a:pt x="2103" y="4426"/>
                  </a:cubicBezTo>
                  <a:cubicBezTo>
                    <a:pt x="2116" y="4431"/>
                    <a:pt x="2128" y="4433"/>
                    <a:pt x="2139" y="4433"/>
                  </a:cubicBezTo>
                  <a:cubicBezTo>
                    <a:pt x="2199" y="4433"/>
                    <a:pt x="2228" y="4364"/>
                    <a:pt x="2256" y="4306"/>
                  </a:cubicBezTo>
                  <a:cubicBezTo>
                    <a:pt x="2410" y="3947"/>
                    <a:pt x="2581" y="3588"/>
                    <a:pt x="2718" y="3213"/>
                  </a:cubicBezTo>
                  <a:cubicBezTo>
                    <a:pt x="2735" y="3161"/>
                    <a:pt x="2752" y="3110"/>
                    <a:pt x="2803" y="3076"/>
                  </a:cubicBezTo>
                  <a:lnTo>
                    <a:pt x="3640" y="3383"/>
                  </a:lnTo>
                  <a:cubicBezTo>
                    <a:pt x="3760" y="3435"/>
                    <a:pt x="3862" y="3486"/>
                    <a:pt x="3982" y="3520"/>
                  </a:cubicBezTo>
                  <a:cubicBezTo>
                    <a:pt x="3996" y="3525"/>
                    <a:pt x="4009" y="3527"/>
                    <a:pt x="4023" y="3527"/>
                  </a:cubicBezTo>
                  <a:cubicBezTo>
                    <a:pt x="4060" y="3527"/>
                    <a:pt x="4094" y="3511"/>
                    <a:pt x="4119" y="3486"/>
                  </a:cubicBezTo>
                  <a:cubicBezTo>
                    <a:pt x="4136" y="3452"/>
                    <a:pt x="4136" y="3383"/>
                    <a:pt x="4102" y="3349"/>
                  </a:cubicBezTo>
                  <a:cubicBezTo>
                    <a:pt x="4067" y="3315"/>
                    <a:pt x="4016" y="3264"/>
                    <a:pt x="3982" y="3230"/>
                  </a:cubicBezTo>
                  <a:lnTo>
                    <a:pt x="3196" y="2375"/>
                  </a:lnTo>
                  <a:cubicBezTo>
                    <a:pt x="3162" y="2341"/>
                    <a:pt x="3111" y="2307"/>
                    <a:pt x="3111" y="2239"/>
                  </a:cubicBezTo>
                  <a:lnTo>
                    <a:pt x="3162" y="2187"/>
                  </a:lnTo>
                  <a:cubicBezTo>
                    <a:pt x="3555" y="1897"/>
                    <a:pt x="3948" y="1589"/>
                    <a:pt x="4307" y="1248"/>
                  </a:cubicBezTo>
                  <a:cubicBezTo>
                    <a:pt x="4358" y="1196"/>
                    <a:pt x="4426" y="1145"/>
                    <a:pt x="4375" y="1060"/>
                  </a:cubicBezTo>
                  <a:cubicBezTo>
                    <a:pt x="4353" y="1023"/>
                    <a:pt x="4328" y="1012"/>
                    <a:pt x="4303" y="1012"/>
                  </a:cubicBezTo>
                  <a:cubicBezTo>
                    <a:pt x="4269" y="1012"/>
                    <a:pt x="4234" y="1033"/>
                    <a:pt x="4204" y="1043"/>
                  </a:cubicBezTo>
                  <a:cubicBezTo>
                    <a:pt x="3931" y="1128"/>
                    <a:pt x="3657" y="1213"/>
                    <a:pt x="3367" y="1282"/>
                  </a:cubicBezTo>
                  <a:cubicBezTo>
                    <a:pt x="3162" y="1350"/>
                    <a:pt x="2940" y="1401"/>
                    <a:pt x="2718" y="1453"/>
                  </a:cubicBezTo>
                  <a:lnTo>
                    <a:pt x="2359" y="137"/>
                  </a:lnTo>
                  <a:cubicBezTo>
                    <a:pt x="2342" y="86"/>
                    <a:pt x="2325" y="0"/>
                    <a:pt x="2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8"/>
            <p:cNvSpPr/>
            <p:nvPr/>
          </p:nvSpPr>
          <p:spPr>
            <a:xfrm>
              <a:off x="7814145" y="4043694"/>
              <a:ext cx="327979" cy="348867"/>
            </a:xfrm>
            <a:custGeom>
              <a:avLst/>
              <a:gdLst/>
              <a:ahLst/>
              <a:cxnLst/>
              <a:rect l="l" t="t" r="r" b="b"/>
              <a:pathLst>
                <a:path w="4051" h="4309" extrusionOk="0">
                  <a:moveTo>
                    <a:pt x="1598" y="0"/>
                  </a:moveTo>
                  <a:cubicBezTo>
                    <a:pt x="1590" y="0"/>
                    <a:pt x="1582" y="1"/>
                    <a:pt x="1573" y="3"/>
                  </a:cubicBezTo>
                  <a:cubicBezTo>
                    <a:pt x="1470" y="20"/>
                    <a:pt x="1470" y="88"/>
                    <a:pt x="1453" y="174"/>
                  </a:cubicBezTo>
                  <a:cubicBezTo>
                    <a:pt x="1436" y="259"/>
                    <a:pt x="1453" y="362"/>
                    <a:pt x="1470" y="447"/>
                  </a:cubicBezTo>
                  <a:cubicBezTo>
                    <a:pt x="1504" y="772"/>
                    <a:pt x="1539" y="1096"/>
                    <a:pt x="1590" y="1438"/>
                  </a:cubicBezTo>
                  <a:lnTo>
                    <a:pt x="1248" y="1489"/>
                  </a:lnTo>
                  <a:lnTo>
                    <a:pt x="137" y="1660"/>
                  </a:lnTo>
                  <a:cubicBezTo>
                    <a:pt x="69" y="1660"/>
                    <a:pt x="1" y="1694"/>
                    <a:pt x="1" y="1780"/>
                  </a:cubicBezTo>
                  <a:cubicBezTo>
                    <a:pt x="1" y="1848"/>
                    <a:pt x="52" y="1882"/>
                    <a:pt x="120" y="1899"/>
                  </a:cubicBezTo>
                  <a:cubicBezTo>
                    <a:pt x="223" y="1916"/>
                    <a:pt x="325" y="1951"/>
                    <a:pt x="428" y="1968"/>
                  </a:cubicBezTo>
                  <a:lnTo>
                    <a:pt x="1504" y="2156"/>
                  </a:lnTo>
                  <a:lnTo>
                    <a:pt x="1334" y="2361"/>
                  </a:lnTo>
                  <a:cubicBezTo>
                    <a:pt x="1060" y="2685"/>
                    <a:pt x="804" y="2993"/>
                    <a:pt x="582" y="3335"/>
                  </a:cubicBezTo>
                  <a:cubicBezTo>
                    <a:pt x="548" y="3386"/>
                    <a:pt x="513" y="3437"/>
                    <a:pt x="565" y="3488"/>
                  </a:cubicBezTo>
                  <a:cubicBezTo>
                    <a:pt x="588" y="3511"/>
                    <a:pt x="611" y="3521"/>
                    <a:pt x="634" y="3521"/>
                  </a:cubicBezTo>
                  <a:cubicBezTo>
                    <a:pt x="662" y="3521"/>
                    <a:pt x="690" y="3507"/>
                    <a:pt x="718" y="3488"/>
                  </a:cubicBezTo>
                  <a:lnTo>
                    <a:pt x="1265" y="3181"/>
                  </a:lnTo>
                  <a:cubicBezTo>
                    <a:pt x="1470" y="3044"/>
                    <a:pt x="1692" y="2890"/>
                    <a:pt x="1932" y="2771"/>
                  </a:cubicBezTo>
                  <a:lnTo>
                    <a:pt x="1932" y="2771"/>
                  </a:lnTo>
                  <a:cubicBezTo>
                    <a:pt x="1880" y="3095"/>
                    <a:pt x="1812" y="3420"/>
                    <a:pt x="1761" y="3745"/>
                  </a:cubicBezTo>
                  <a:cubicBezTo>
                    <a:pt x="1744" y="3881"/>
                    <a:pt x="1709" y="4018"/>
                    <a:pt x="1692" y="4172"/>
                  </a:cubicBezTo>
                  <a:cubicBezTo>
                    <a:pt x="1692" y="4206"/>
                    <a:pt x="1692" y="4257"/>
                    <a:pt x="1709" y="4308"/>
                  </a:cubicBezTo>
                  <a:lnTo>
                    <a:pt x="2051" y="3984"/>
                  </a:lnTo>
                  <a:lnTo>
                    <a:pt x="2666" y="2822"/>
                  </a:lnTo>
                  <a:lnTo>
                    <a:pt x="3247" y="2890"/>
                  </a:lnTo>
                  <a:lnTo>
                    <a:pt x="3760" y="2395"/>
                  </a:lnTo>
                  <a:lnTo>
                    <a:pt x="3059" y="1968"/>
                  </a:lnTo>
                  <a:cubicBezTo>
                    <a:pt x="3008" y="1933"/>
                    <a:pt x="2957" y="1899"/>
                    <a:pt x="3025" y="1831"/>
                  </a:cubicBezTo>
                  <a:lnTo>
                    <a:pt x="3555" y="1199"/>
                  </a:lnTo>
                  <a:cubicBezTo>
                    <a:pt x="3691" y="1028"/>
                    <a:pt x="3845" y="857"/>
                    <a:pt x="3982" y="686"/>
                  </a:cubicBezTo>
                  <a:cubicBezTo>
                    <a:pt x="4016" y="635"/>
                    <a:pt x="4050" y="584"/>
                    <a:pt x="3999" y="532"/>
                  </a:cubicBezTo>
                  <a:cubicBezTo>
                    <a:pt x="3985" y="503"/>
                    <a:pt x="3967" y="493"/>
                    <a:pt x="3948" y="493"/>
                  </a:cubicBezTo>
                  <a:cubicBezTo>
                    <a:pt x="3921" y="493"/>
                    <a:pt x="3892" y="513"/>
                    <a:pt x="3862" y="532"/>
                  </a:cubicBezTo>
                  <a:lnTo>
                    <a:pt x="3401" y="754"/>
                  </a:lnTo>
                  <a:cubicBezTo>
                    <a:pt x="3059" y="942"/>
                    <a:pt x="2735" y="1130"/>
                    <a:pt x="2410" y="1335"/>
                  </a:cubicBezTo>
                  <a:cubicBezTo>
                    <a:pt x="2342" y="1216"/>
                    <a:pt x="2290" y="1096"/>
                    <a:pt x="2222" y="994"/>
                  </a:cubicBezTo>
                  <a:cubicBezTo>
                    <a:pt x="2051" y="703"/>
                    <a:pt x="1897" y="413"/>
                    <a:pt x="1727" y="122"/>
                  </a:cubicBezTo>
                  <a:cubicBezTo>
                    <a:pt x="1696" y="61"/>
                    <a:pt x="1665" y="0"/>
                    <a:pt x="15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8"/>
            <p:cNvSpPr/>
            <p:nvPr/>
          </p:nvSpPr>
          <p:spPr>
            <a:xfrm>
              <a:off x="8148931" y="3371537"/>
              <a:ext cx="244912" cy="204349"/>
            </a:xfrm>
            <a:custGeom>
              <a:avLst/>
              <a:gdLst/>
              <a:ahLst/>
              <a:cxnLst/>
              <a:rect l="l" t="t" r="r" b="b"/>
              <a:pathLst>
                <a:path w="3025" h="2524" extrusionOk="0">
                  <a:moveTo>
                    <a:pt x="1812" y="1"/>
                  </a:moveTo>
                  <a:lnTo>
                    <a:pt x="1" y="1675"/>
                  </a:lnTo>
                  <a:lnTo>
                    <a:pt x="35" y="1658"/>
                  </a:lnTo>
                  <a:lnTo>
                    <a:pt x="718" y="1385"/>
                  </a:lnTo>
                  <a:lnTo>
                    <a:pt x="718" y="1504"/>
                  </a:lnTo>
                  <a:lnTo>
                    <a:pt x="718" y="2359"/>
                  </a:lnTo>
                  <a:cubicBezTo>
                    <a:pt x="718" y="2410"/>
                    <a:pt x="718" y="2461"/>
                    <a:pt x="787" y="2461"/>
                  </a:cubicBezTo>
                  <a:cubicBezTo>
                    <a:pt x="796" y="2464"/>
                    <a:pt x="805" y="2466"/>
                    <a:pt x="814" y="2466"/>
                  </a:cubicBezTo>
                  <a:cubicBezTo>
                    <a:pt x="855" y="2466"/>
                    <a:pt x="892" y="2435"/>
                    <a:pt x="906" y="2393"/>
                  </a:cubicBezTo>
                  <a:cubicBezTo>
                    <a:pt x="923" y="2376"/>
                    <a:pt x="923" y="2359"/>
                    <a:pt x="940" y="2342"/>
                  </a:cubicBezTo>
                  <a:cubicBezTo>
                    <a:pt x="1077" y="2102"/>
                    <a:pt x="1197" y="1863"/>
                    <a:pt x="1333" y="1607"/>
                  </a:cubicBezTo>
                  <a:cubicBezTo>
                    <a:pt x="1487" y="1863"/>
                    <a:pt x="1590" y="2120"/>
                    <a:pt x="1761" y="2359"/>
                  </a:cubicBezTo>
                  <a:cubicBezTo>
                    <a:pt x="1804" y="2417"/>
                    <a:pt x="1823" y="2524"/>
                    <a:pt x="1901" y="2524"/>
                  </a:cubicBezTo>
                  <a:cubicBezTo>
                    <a:pt x="1914" y="2524"/>
                    <a:pt x="1930" y="2520"/>
                    <a:pt x="1948" y="2512"/>
                  </a:cubicBezTo>
                  <a:cubicBezTo>
                    <a:pt x="2068" y="2461"/>
                    <a:pt x="2000" y="2342"/>
                    <a:pt x="2000" y="2256"/>
                  </a:cubicBezTo>
                  <a:cubicBezTo>
                    <a:pt x="1931" y="1897"/>
                    <a:pt x="1897" y="1521"/>
                    <a:pt x="1863" y="1163"/>
                  </a:cubicBezTo>
                  <a:cubicBezTo>
                    <a:pt x="1931" y="1163"/>
                    <a:pt x="2000" y="1146"/>
                    <a:pt x="2051" y="1146"/>
                  </a:cubicBezTo>
                  <a:lnTo>
                    <a:pt x="2888" y="1094"/>
                  </a:lnTo>
                  <a:cubicBezTo>
                    <a:pt x="2939" y="1094"/>
                    <a:pt x="3008" y="1094"/>
                    <a:pt x="3025" y="1009"/>
                  </a:cubicBezTo>
                  <a:cubicBezTo>
                    <a:pt x="3025" y="941"/>
                    <a:pt x="2957" y="923"/>
                    <a:pt x="2905" y="906"/>
                  </a:cubicBezTo>
                  <a:cubicBezTo>
                    <a:pt x="2854" y="872"/>
                    <a:pt x="2734" y="838"/>
                    <a:pt x="2649" y="821"/>
                  </a:cubicBezTo>
                  <a:lnTo>
                    <a:pt x="1692" y="479"/>
                  </a:lnTo>
                  <a:cubicBezTo>
                    <a:pt x="1726" y="308"/>
                    <a:pt x="1778" y="155"/>
                    <a:pt x="18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8" name="Google Shape;968;p48"/>
            <p:cNvGrpSpPr/>
            <p:nvPr/>
          </p:nvGrpSpPr>
          <p:grpSpPr>
            <a:xfrm>
              <a:off x="7772692" y="3529254"/>
              <a:ext cx="854978" cy="784858"/>
              <a:chOff x="1056446" y="3510390"/>
              <a:chExt cx="821620" cy="754236"/>
            </a:xfrm>
          </p:grpSpPr>
          <p:sp>
            <p:nvSpPr>
              <p:cNvPr id="969" name="Google Shape;969;p48"/>
              <p:cNvSpPr/>
              <p:nvPr/>
            </p:nvSpPr>
            <p:spPr>
              <a:xfrm>
                <a:off x="1061737" y="4021954"/>
                <a:ext cx="33299" cy="2474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318" extrusionOk="0">
                    <a:moveTo>
                      <a:pt x="206" y="0"/>
                    </a:moveTo>
                    <a:cubicBezTo>
                      <a:pt x="156" y="0"/>
                      <a:pt x="106" y="18"/>
                      <a:pt x="69" y="55"/>
                    </a:cubicBezTo>
                    <a:cubicBezTo>
                      <a:pt x="1" y="106"/>
                      <a:pt x="1" y="192"/>
                      <a:pt x="52" y="260"/>
                    </a:cubicBezTo>
                    <a:cubicBezTo>
                      <a:pt x="97" y="296"/>
                      <a:pt x="151" y="318"/>
                      <a:pt x="206" y="318"/>
                    </a:cubicBezTo>
                    <a:cubicBezTo>
                      <a:pt x="254" y="318"/>
                      <a:pt x="302" y="300"/>
                      <a:pt x="342" y="260"/>
                    </a:cubicBezTo>
                    <a:cubicBezTo>
                      <a:pt x="411" y="209"/>
                      <a:pt x="428" y="141"/>
                      <a:pt x="376" y="89"/>
                    </a:cubicBezTo>
                    <a:cubicBezTo>
                      <a:pt x="338" y="31"/>
                      <a:pt x="271" y="0"/>
                      <a:pt x="2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48"/>
              <p:cNvSpPr/>
              <p:nvPr/>
            </p:nvSpPr>
            <p:spPr>
              <a:xfrm>
                <a:off x="1521720" y="3945784"/>
                <a:ext cx="34622" cy="22718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92" extrusionOk="0">
                    <a:moveTo>
                      <a:pt x="253" y="1"/>
                    </a:moveTo>
                    <a:cubicBezTo>
                      <a:pt x="186" y="1"/>
                      <a:pt x="119" y="27"/>
                      <a:pt x="69" y="77"/>
                    </a:cubicBezTo>
                    <a:cubicBezTo>
                      <a:pt x="0" y="129"/>
                      <a:pt x="0" y="197"/>
                      <a:pt x="52" y="248"/>
                    </a:cubicBezTo>
                    <a:cubicBezTo>
                      <a:pt x="97" y="278"/>
                      <a:pt x="148" y="292"/>
                      <a:pt x="200" y="292"/>
                    </a:cubicBezTo>
                    <a:cubicBezTo>
                      <a:pt x="267" y="292"/>
                      <a:pt x="336" y="269"/>
                      <a:pt x="393" y="231"/>
                    </a:cubicBezTo>
                    <a:cubicBezTo>
                      <a:pt x="445" y="180"/>
                      <a:pt x="445" y="94"/>
                      <a:pt x="393" y="43"/>
                    </a:cubicBezTo>
                    <a:cubicBezTo>
                      <a:pt x="351" y="15"/>
                      <a:pt x="302" y="1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48"/>
              <p:cNvSpPr/>
              <p:nvPr/>
            </p:nvSpPr>
            <p:spPr>
              <a:xfrm>
                <a:off x="1710475" y="3510390"/>
                <a:ext cx="30654" cy="2551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28" extrusionOk="0">
                    <a:moveTo>
                      <a:pt x="199" y="1"/>
                    </a:moveTo>
                    <a:cubicBezTo>
                      <a:pt x="154" y="1"/>
                      <a:pt x="112" y="18"/>
                      <a:pt x="86" y="52"/>
                    </a:cubicBezTo>
                    <a:cubicBezTo>
                      <a:pt x="1" y="103"/>
                      <a:pt x="1" y="206"/>
                      <a:pt x="69" y="274"/>
                    </a:cubicBezTo>
                    <a:cubicBezTo>
                      <a:pt x="96" y="311"/>
                      <a:pt x="144" y="328"/>
                      <a:pt x="192" y="328"/>
                    </a:cubicBezTo>
                    <a:cubicBezTo>
                      <a:pt x="234" y="328"/>
                      <a:pt x="276" y="315"/>
                      <a:pt x="308" y="291"/>
                    </a:cubicBezTo>
                    <a:cubicBezTo>
                      <a:pt x="377" y="223"/>
                      <a:pt x="394" y="120"/>
                      <a:pt x="325" y="52"/>
                    </a:cubicBezTo>
                    <a:cubicBezTo>
                      <a:pt x="291" y="18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48"/>
              <p:cNvSpPr/>
              <p:nvPr/>
            </p:nvSpPr>
            <p:spPr>
              <a:xfrm>
                <a:off x="1056446" y="3949207"/>
                <a:ext cx="29332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05" extrusionOk="0">
                    <a:moveTo>
                      <a:pt x="170" y="1"/>
                    </a:moveTo>
                    <a:cubicBezTo>
                      <a:pt x="143" y="1"/>
                      <a:pt x="114" y="10"/>
                      <a:pt x="86" y="33"/>
                    </a:cubicBezTo>
                    <a:cubicBezTo>
                      <a:pt x="0" y="102"/>
                      <a:pt x="51" y="170"/>
                      <a:pt x="86" y="238"/>
                    </a:cubicBezTo>
                    <a:cubicBezTo>
                      <a:pt x="113" y="283"/>
                      <a:pt x="154" y="305"/>
                      <a:pt x="197" y="305"/>
                    </a:cubicBezTo>
                    <a:cubicBezTo>
                      <a:pt x="236" y="305"/>
                      <a:pt x="275" y="288"/>
                      <a:pt x="308" y="255"/>
                    </a:cubicBezTo>
                    <a:cubicBezTo>
                      <a:pt x="376" y="221"/>
                      <a:pt x="376" y="119"/>
                      <a:pt x="325" y="85"/>
                    </a:cubicBezTo>
                    <a:cubicBezTo>
                      <a:pt x="279" y="39"/>
                      <a:pt x="226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48"/>
              <p:cNvSpPr/>
              <p:nvPr/>
            </p:nvSpPr>
            <p:spPr>
              <a:xfrm>
                <a:off x="1472547" y="4037282"/>
                <a:ext cx="27931" cy="23574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3" extrusionOk="0">
                    <a:moveTo>
                      <a:pt x="194" y="0"/>
                    </a:moveTo>
                    <a:cubicBezTo>
                      <a:pt x="152" y="0"/>
                      <a:pt x="110" y="32"/>
                      <a:pt x="69" y="63"/>
                    </a:cubicBezTo>
                    <a:cubicBezTo>
                      <a:pt x="0" y="114"/>
                      <a:pt x="0" y="200"/>
                      <a:pt x="51" y="251"/>
                    </a:cubicBezTo>
                    <a:cubicBezTo>
                      <a:pt x="69" y="285"/>
                      <a:pt x="103" y="302"/>
                      <a:pt x="141" y="302"/>
                    </a:cubicBezTo>
                    <a:cubicBezTo>
                      <a:pt x="180" y="302"/>
                      <a:pt x="222" y="285"/>
                      <a:pt x="256" y="251"/>
                    </a:cubicBezTo>
                    <a:cubicBezTo>
                      <a:pt x="308" y="200"/>
                      <a:pt x="359" y="114"/>
                      <a:pt x="274" y="46"/>
                    </a:cubicBezTo>
                    <a:cubicBezTo>
                      <a:pt x="247" y="13"/>
                      <a:pt x="221" y="0"/>
                      <a:pt x="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48"/>
              <p:cNvSpPr/>
              <p:nvPr/>
            </p:nvSpPr>
            <p:spPr>
              <a:xfrm>
                <a:off x="1056446" y="4244475"/>
                <a:ext cx="26608" cy="20151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59" extrusionOk="0">
                    <a:moveTo>
                      <a:pt x="169" y="0"/>
                    </a:moveTo>
                    <a:cubicBezTo>
                      <a:pt x="138" y="0"/>
                      <a:pt x="107" y="10"/>
                      <a:pt x="86" y="31"/>
                    </a:cubicBezTo>
                    <a:cubicBezTo>
                      <a:pt x="17" y="66"/>
                      <a:pt x="0" y="151"/>
                      <a:pt x="51" y="202"/>
                    </a:cubicBezTo>
                    <a:cubicBezTo>
                      <a:pt x="92" y="242"/>
                      <a:pt x="137" y="259"/>
                      <a:pt x="182" y="259"/>
                    </a:cubicBezTo>
                    <a:cubicBezTo>
                      <a:pt x="214" y="259"/>
                      <a:pt x="245" y="251"/>
                      <a:pt x="274" y="236"/>
                    </a:cubicBezTo>
                    <a:cubicBezTo>
                      <a:pt x="308" y="185"/>
                      <a:pt x="342" y="117"/>
                      <a:pt x="291" y="48"/>
                    </a:cubicBezTo>
                    <a:cubicBezTo>
                      <a:pt x="261" y="19"/>
                      <a:pt x="214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48"/>
              <p:cNvSpPr/>
              <p:nvPr/>
            </p:nvSpPr>
            <p:spPr>
              <a:xfrm>
                <a:off x="1816834" y="3690508"/>
                <a:ext cx="26686" cy="20462"/>
              </a:xfrm>
              <a:custGeom>
                <a:avLst/>
                <a:gdLst/>
                <a:ahLst/>
                <a:cxnLst/>
                <a:rect l="l" t="t" r="r" b="b"/>
                <a:pathLst>
                  <a:path w="343" h="263" extrusionOk="0">
                    <a:moveTo>
                      <a:pt x="174" y="0"/>
                    </a:moveTo>
                    <a:cubicBezTo>
                      <a:pt x="140" y="0"/>
                      <a:pt x="107" y="22"/>
                      <a:pt x="69" y="61"/>
                    </a:cubicBezTo>
                    <a:cubicBezTo>
                      <a:pt x="1" y="112"/>
                      <a:pt x="1" y="163"/>
                      <a:pt x="52" y="231"/>
                    </a:cubicBezTo>
                    <a:cubicBezTo>
                      <a:pt x="73" y="253"/>
                      <a:pt x="104" y="262"/>
                      <a:pt x="137" y="262"/>
                    </a:cubicBezTo>
                    <a:cubicBezTo>
                      <a:pt x="183" y="262"/>
                      <a:pt x="234" y="244"/>
                      <a:pt x="274" y="214"/>
                    </a:cubicBezTo>
                    <a:cubicBezTo>
                      <a:pt x="342" y="163"/>
                      <a:pt x="308" y="112"/>
                      <a:pt x="257" y="44"/>
                    </a:cubicBezTo>
                    <a:cubicBezTo>
                      <a:pt x="227" y="14"/>
                      <a:pt x="200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48"/>
              <p:cNvSpPr/>
              <p:nvPr/>
            </p:nvSpPr>
            <p:spPr>
              <a:xfrm>
                <a:off x="1868652" y="3681871"/>
                <a:ext cx="9414" cy="809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04" extrusionOk="0">
                    <a:moveTo>
                      <a:pt x="1" y="1"/>
                    </a:moveTo>
                    <a:cubicBezTo>
                      <a:pt x="1" y="18"/>
                      <a:pt x="1" y="52"/>
                      <a:pt x="18" y="69"/>
                    </a:cubicBezTo>
                    <a:cubicBezTo>
                      <a:pt x="52" y="103"/>
                      <a:pt x="86" y="103"/>
                      <a:pt x="120" y="10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77" name="Google Shape;977;p48"/>
          <p:cNvGrpSpPr/>
          <p:nvPr/>
        </p:nvGrpSpPr>
        <p:grpSpPr>
          <a:xfrm>
            <a:off x="5742815" y="254075"/>
            <a:ext cx="766141" cy="598575"/>
            <a:chOff x="5814365" y="313825"/>
            <a:chExt cx="766141" cy="598575"/>
          </a:xfrm>
        </p:grpSpPr>
        <p:sp>
          <p:nvSpPr>
            <p:cNvPr id="978" name="Google Shape;978;p48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8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70552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202F02-9B49-22B5-7B86-4FFE7DE2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807" y="62350"/>
            <a:ext cx="6693108" cy="994172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八、供詞</a:t>
            </a:r>
            <a:r>
              <a:rPr lang="zh-HK" altLang="en-US" sz="3600" b="1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造句</a:t>
            </a:r>
            <a:r>
              <a:rPr lang="en-US" altLang="zh-HK" sz="3600" b="1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/</a:t>
            </a:r>
            <a:r>
              <a:rPr lang="zh-HK" altLang="en-US" sz="3600" b="1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串句</a:t>
            </a:r>
            <a:r>
              <a:rPr lang="en-US" altLang="zh-HK" sz="3600" b="1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/</a:t>
            </a:r>
            <a:r>
              <a:rPr lang="zh-HK" altLang="en-US" sz="3600" b="1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句式仿作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43B36B-CA60-E5EC-C740-8769E3326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986" y="945198"/>
            <a:ext cx="3678489" cy="4177028"/>
          </a:xfrm>
          <a:solidFill>
            <a:srgbClr val="DABEED">
              <a:alpha val="65882"/>
            </a:srgbClr>
          </a:solidFill>
        </p:spPr>
        <p:txBody>
          <a:bodyPr>
            <a:noAutofit/>
          </a:bodyPr>
          <a:lstStyle/>
          <a:p>
            <a:pPr marL="269875" indent="-269875">
              <a:buAutoNum type="arabicPeriod"/>
            </a:pPr>
            <a:r>
              <a:rPr lang="zh-HK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HK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不可依例句情景</a:t>
            </a:r>
            <a:r>
              <a:rPr lang="en-US" altLang="zh-HK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(</a:t>
            </a:r>
            <a:r>
              <a:rPr lang="zh-HK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特別是課文中的情景</a:t>
            </a:r>
            <a:r>
              <a:rPr lang="en-US" altLang="zh-HK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)</a:t>
            </a:r>
            <a:r>
              <a:rPr lang="zh-HK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造句</a:t>
            </a:r>
            <a:endParaRPr lang="en-US" altLang="zh-HK" sz="1800" b="1" dirty="0">
              <a:latin typeface="華康香港標準楷書" panose="03000509000000000000" pitchFamily="65" charset="-120"/>
              <a:ea typeface="華康香港標準楷書" panose="03000509000000000000" pitchFamily="65" charset="-120"/>
              <a:cs typeface="華康香港標準楷書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2. </a:t>
            </a:r>
            <a:r>
              <a:rPr lang="zh-HK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注意句子能否突顯詞意</a:t>
            </a:r>
            <a:endParaRPr lang="en-US" altLang="zh-HK" sz="1800" b="1" dirty="0">
              <a:latin typeface="華康香港標準楷書" panose="03000509000000000000" pitchFamily="65" charset="-120"/>
              <a:ea typeface="華康香港標準楷書" panose="03000509000000000000" pitchFamily="65" charset="-120"/>
              <a:cs typeface="華康香港標準楷書" panose="03000509000000000000" pitchFamily="65" charset="-120"/>
            </a:endParaRPr>
          </a:p>
          <a:p>
            <a:pPr marL="342900" indent="-342900">
              <a:buAutoNum type="arabicPeriod" startAt="3"/>
            </a:pPr>
            <a:r>
              <a:rPr lang="zh-HK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複句寫作，可運用關聯詞串連兩句分句</a:t>
            </a:r>
            <a:endParaRPr lang="en-US" altLang="zh-HK" sz="1800" b="1" dirty="0">
              <a:latin typeface="華康香港標準楷書" panose="03000509000000000000" pitchFamily="65" charset="-120"/>
              <a:ea typeface="華康香港標準楷書" panose="03000509000000000000" pitchFamily="65" charset="-120"/>
              <a:cs typeface="華康香港標準楷書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4. </a:t>
            </a:r>
            <a:r>
              <a:rPr lang="zh-TW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必須確認考核的詞語、句式是 </a:t>
            </a:r>
            <a:endParaRPr lang="en-US" altLang="zh-TW" sz="1800" b="1" dirty="0">
              <a:latin typeface="華康香港標準楷書" panose="03000509000000000000" pitchFamily="65" charset="-120"/>
              <a:ea typeface="華康香港標準楷書" panose="03000509000000000000" pitchFamily="65" charset="-120"/>
              <a:cs typeface="華康香港標準楷書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   </a:t>
            </a:r>
            <a:r>
              <a:rPr lang="zh-TW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否在句子中</a:t>
            </a:r>
            <a:endParaRPr lang="en-US" altLang="zh-TW" sz="1800" b="1" dirty="0">
              <a:latin typeface="華康香港標準楷書" panose="03000509000000000000" pitchFamily="65" charset="-120"/>
              <a:ea typeface="華康香港標準楷書" panose="03000509000000000000" pitchFamily="65" charset="-120"/>
              <a:cs typeface="華康香港標準楷書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5. </a:t>
            </a:r>
            <a:r>
              <a:rPr lang="zh-HK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如串句，可聯想跟兩個詞語相  </a:t>
            </a:r>
            <a:endParaRPr lang="en-US" altLang="zh-HK" sz="1800" b="1" dirty="0">
              <a:latin typeface="華康香港標準楷書" panose="03000509000000000000" pitchFamily="65" charset="-120"/>
              <a:ea typeface="華康香港標準楷書" panose="03000509000000000000" pitchFamily="65" charset="-120"/>
              <a:cs typeface="華康香港標準楷書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   </a:t>
            </a:r>
            <a:r>
              <a:rPr lang="zh-HK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關的語境</a:t>
            </a:r>
            <a:endParaRPr lang="en-US" altLang="zh-TW" sz="1800" b="1" dirty="0">
              <a:latin typeface="華康香港標準楷書" panose="03000509000000000000" pitchFamily="65" charset="-120"/>
              <a:ea typeface="華康香港標準楷書" panose="03000509000000000000" pitchFamily="65" charset="-120"/>
              <a:cs typeface="華康香港標準楷書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6. </a:t>
            </a:r>
            <a:r>
              <a:rPr lang="zh-HK" altLang="en-US" sz="1800" b="1" dirty="0">
                <a:latin typeface="華康香港標準楷書" panose="03000509000000000000" pitchFamily="65" charset="-120"/>
                <a:ea typeface="華康香港標準楷書" panose="03000509000000000000" pitchFamily="65" charset="-120"/>
                <a:cs typeface="華康香港標準楷書" panose="03000509000000000000" pitchFamily="65" charset="-120"/>
              </a:rPr>
              <a:t>注意有否加上適當的標點符號</a:t>
            </a:r>
            <a:endParaRPr lang="en-US" altLang="zh-TW" sz="1800" b="1" dirty="0">
              <a:latin typeface="華康香港標準楷書" panose="03000509000000000000" pitchFamily="65" charset="-120"/>
              <a:ea typeface="華康香港標準楷書" panose="03000509000000000000" pitchFamily="65" charset="-120"/>
              <a:cs typeface="華康香港標準楷書" panose="03000509000000000000" pitchFamily="65" charset="-120"/>
            </a:endParaRPr>
          </a:p>
          <a:p>
            <a:pPr marL="0" indent="0">
              <a:buNone/>
            </a:pPr>
            <a:endParaRPr lang="en-US" altLang="zh-HK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HK" altLang="en-US" sz="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198054A-F1D9-4487-424D-9D126B564A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96" t="30018" r="44223" b="37050"/>
          <a:stretch/>
        </p:blipFill>
        <p:spPr>
          <a:xfrm>
            <a:off x="4013199" y="814180"/>
            <a:ext cx="5068807" cy="417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19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EDAF9E-3E02-3E23-2D29-3E353AE8D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486" y="0"/>
            <a:ext cx="4928432" cy="786528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九、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閲</a:t>
            </a:r>
            <a:r>
              <a:rPr lang="zh-HK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讀理解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EAC854-C141-D0A2-4E94-17FE5376C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153" y="1039893"/>
            <a:ext cx="2348668" cy="2853928"/>
          </a:xfrm>
          <a:solidFill>
            <a:srgbClr val="0099CC">
              <a:alpha val="50196"/>
            </a:srgb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zh-HK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要有審題的習慣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TW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在題目中圈出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關鍵詞</a:t>
            </a:r>
          </a:p>
          <a:p>
            <a:pPr marL="0" indent="0">
              <a:buNone/>
            </a:pP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TW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遇上不明白的字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詞，可根據前文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後句推測意思</a:t>
            </a:r>
          </a:p>
          <a:p>
            <a:endParaRPr lang="zh-HK" alt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3304E3C-BAF5-DAE8-3A92-6FD6AA2DFC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54" t="24296" r="22132" b="9654"/>
          <a:stretch/>
        </p:blipFill>
        <p:spPr>
          <a:xfrm>
            <a:off x="2750821" y="590111"/>
            <a:ext cx="6347302" cy="405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17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32BD0-7E26-CCA9-7CF7-1E0552D69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78" y="224563"/>
            <a:ext cx="7773338" cy="1197133"/>
          </a:xfrm>
        </p:spPr>
        <p:txBody>
          <a:bodyPr/>
          <a:lstStyle/>
          <a:p>
            <a:r>
              <a:rPr kumimoji="0" lang="zh-CN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善用</a:t>
            </a:r>
            <a:r>
              <a: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《</a:t>
            </a:r>
            <a:r>
              <a:rPr kumimoji="0" lang="zh-CN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自讀</a:t>
            </a:r>
            <a:r>
              <a:rPr kumimoji="0" lang="zh-CN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篇</a:t>
            </a:r>
            <a:r>
              <a:rPr kumimoji="0" lang="zh-CN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章</a:t>
            </a:r>
            <a:r>
              <a: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》</a:t>
            </a:r>
            <a:r>
              <a:rPr kumimoji="0" lang="zh-CN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，提升閲讀理解的解題能力。</a:t>
            </a:r>
            <a:endParaRPr lang="zh-HK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C760DEF2-6511-AC4C-5B90-1649C4696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330" y="1207620"/>
            <a:ext cx="2286918" cy="3112750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0B30C29-4F90-19CE-181B-22F23261D6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67" t="2086" r="3095"/>
          <a:stretch/>
        </p:blipFill>
        <p:spPr>
          <a:xfrm>
            <a:off x="2358413" y="2302933"/>
            <a:ext cx="2101704" cy="26924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0873CA6-5112-3CCF-F053-B37D94672C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196" y="1531320"/>
            <a:ext cx="2146586" cy="278905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420F529-8106-0475-329F-54C2DB87F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9423" y="2407585"/>
            <a:ext cx="1970282" cy="248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16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25524" y="-113628"/>
            <a:ext cx="3326130" cy="994172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十、</a:t>
            </a:r>
            <a:r>
              <a:rPr lang="zh-HK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502689"/>
            <a:ext cx="2904066" cy="4446077"/>
          </a:xfrm>
          <a:solidFill>
            <a:srgbClr val="D99C3F">
              <a:alpha val="60000"/>
            </a:srgb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溫習改寫句子、修辭手法</a:t>
            </a: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比喻、擬人、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排比、反問句、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反復</a:t>
            </a: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……)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文章體裁</a:t>
            </a: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記敍文、說明文、遊記、實用文：書信、通告</a:t>
            </a: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……)</a:t>
            </a: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課文問答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理解課文內容、中心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思想和文章體裁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HK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B99C356-4764-C309-7577-60C74EF60E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052" t="41732" r="38897" b="32505"/>
          <a:stretch/>
        </p:blipFill>
        <p:spPr>
          <a:xfrm>
            <a:off x="2988733" y="697423"/>
            <a:ext cx="6155266" cy="444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8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4431CC2-01B9-9A0B-5917-3DADAFEABEA5}"/>
              </a:ext>
            </a:extLst>
          </p:cNvPr>
          <p:cNvSpPr/>
          <p:nvPr/>
        </p:nvSpPr>
        <p:spPr>
          <a:xfrm>
            <a:off x="2211049" y="1146748"/>
            <a:ext cx="5373974" cy="2121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HK" alt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Arial"/>
              </a:rPr>
              <a:t>寫作卷</a:t>
            </a:r>
          </a:p>
        </p:txBody>
      </p:sp>
    </p:spTree>
    <p:extLst>
      <p:ext uri="{BB962C8B-B14F-4D97-AF65-F5344CB8AC3E}">
        <p14:creationId xmlns:p14="http://schemas.microsoft.com/office/powerpoint/2010/main" val="1359512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EDAF9E-3E02-3E23-2D29-3E353AE8D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486" y="0"/>
            <a:ext cx="4928432" cy="786528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短文寫作  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(P.3,4)</a:t>
            </a:r>
            <a:endParaRPr lang="zh-HK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EAC854-C141-D0A2-4E94-17FE5376C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17117"/>
            <a:ext cx="2548467" cy="4126092"/>
          </a:xfrm>
          <a:solidFill>
            <a:srgbClr val="0099CC">
              <a:alpha val="50196"/>
            </a:srgb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zh-HK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要審題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在題目中圈出關鍵詞</a:t>
            </a:r>
          </a:p>
          <a:p>
            <a:pPr marL="0" indent="0">
              <a:buNone/>
            </a:pP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釐清文章體裁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主題明確、條理清晰、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詳略得宜、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結構完整</a:t>
            </a: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總結和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感想很重要</a:t>
            </a: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詞彙豐富</a:t>
            </a: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成語、四 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字詞、形容詞、修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辭手法等</a:t>
            </a: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HK" altLang="en-US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67D766B-0764-B411-3541-36925A5D41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55" t="30455" r="18852" b="8034"/>
          <a:stretch/>
        </p:blipFill>
        <p:spPr>
          <a:xfrm>
            <a:off x="2633133" y="1017408"/>
            <a:ext cx="6518311" cy="372551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E31E2F0-3386-0E6A-6C10-AB01DAD68269}"/>
              </a:ext>
            </a:extLst>
          </p:cNvPr>
          <p:cNvSpPr/>
          <p:nvPr/>
        </p:nvSpPr>
        <p:spPr>
          <a:xfrm>
            <a:off x="2709332" y="1016000"/>
            <a:ext cx="211667" cy="220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79321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DDB840-B204-0ECD-457F-99B9517B0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1" y="0"/>
            <a:ext cx="7773338" cy="1197133"/>
          </a:xfrm>
        </p:spPr>
        <p:txBody>
          <a:bodyPr/>
          <a:lstStyle/>
          <a:p>
            <a:r>
              <a:rPr lang="zh-HK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協助溫習的工具</a:t>
            </a:r>
            <a:r>
              <a:rPr lang="en-US" altLang="zh-HK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HK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電子書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452184-18A2-3186-BE5D-29E2EF3A1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2F57870-62F0-3EDC-66D8-1BA031E0F2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41" r="2869" b="9019"/>
          <a:stretch/>
        </p:blipFill>
        <p:spPr>
          <a:xfrm>
            <a:off x="0" y="990717"/>
            <a:ext cx="9073032" cy="413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18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54DDDD-0FE3-2510-DEE1-5C974773A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39F31F-9FDA-F635-C613-3CC3B48C3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5DD023BF-4428-20F5-5046-5AD6F798046B}"/>
              </a:ext>
            </a:extLst>
          </p:cNvPr>
          <p:cNvGrpSpPr/>
          <p:nvPr/>
        </p:nvGrpSpPr>
        <p:grpSpPr>
          <a:xfrm>
            <a:off x="79648" y="463888"/>
            <a:ext cx="8984703" cy="4115608"/>
            <a:chOff x="79648" y="463888"/>
            <a:chExt cx="8984703" cy="4115608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3B0284A-A594-7C24-2DC1-DCEF9DE364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019" r="4427" b="13151"/>
            <a:stretch/>
          </p:blipFill>
          <p:spPr>
            <a:xfrm>
              <a:off x="79648" y="463888"/>
              <a:ext cx="8984703" cy="4115608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7D9AA25C-B00E-CD01-F853-40997D6D6795}"/>
                </a:ext>
              </a:extLst>
            </p:cNvPr>
            <p:cNvSpPr/>
            <p:nvPr/>
          </p:nvSpPr>
          <p:spPr>
            <a:xfrm>
              <a:off x="516691" y="969702"/>
              <a:ext cx="786984" cy="1499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69892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266B30-13CC-2363-CFE3-85BBEA315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4B7339-1C8A-CF60-BBEF-B673B7863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CDC6C1C-5F45-DFEF-FABE-CFDAFF823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8" y="514171"/>
            <a:ext cx="8986283" cy="4115157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8B6C5FB0-A9AF-137C-E82A-DFACCDE42699}"/>
              </a:ext>
            </a:extLst>
          </p:cNvPr>
          <p:cNvSpPr/>
          <p:nvPr/>
        </p:nvSpPr>
        <p:spPr>
          <a:xfrm>
            <a:off x="232348" y="2143593"/>
            <a:ext cx="1671403" cy="6745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DC03A94-F8C8-C4B2-C0E6-46D44CAD7A9D}"/>
              </a:ext>
            </a:extLst>
          </p:cNvPr>
          <p:cNvSpPr/>
          <p:nvPr/>
        </p:nvSpPr>
        <p:spPr>
          <a:xfrm>
            <a:off x="2057241" y="2152000"/>
            <a:ext cx="1941226" cy="62867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2800" dirty="0">
                <a:solidFill>
                  <a:srgbClr val="FF0000"/>
                </a:solidFill>
              </a:rPr>
              <a:t>電子書</a:t>
            </a:r>
          </a:p>
        </p:txBody>
      </p:sp>
    </p:spTree>
    <p:extLst>
      <p:ext uri="{BB962C8B-B14F-4D97-AF65-F5344CB8AC3E}">
        <p14:creationId xmlns:p14="http://schemas.microsoft.com/office/powerpoint/2010/main" val="322123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B6D560-2D82-B9F9-42CC-8B48C5E4A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E8D7E9-CB7B-E00A-DDE4-138CDD48C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DA25BAB-BA5D-D970-51E8-EA0A2FD09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"/>
            <a:ext cx="9144000" cy="513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4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4431CC2-01B9-9A0B-5917-3DADAFEABEA5}"/>
              </a:ext>
            </a:extLst>
          </p:cNvPr>
          <p:cNvSpPr/>
          <p:nvPr/>
        </p:nvSpPr>
        <p:spPr>
          <a:xfrm>
            <a:off x="2211049" y="1146748"/>
            <a:ext cx="5373974" cy="2121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閱讀卷</a:t>
            </a:r>
          </a:p>
        </p:txBody>
      </p:sp>
    </p:spTree>
    <p:extLst>
      <p:ext uri="{BB962C8B-B14F-4D97-AF65-F5344CB8AC3E}">
        <p14:creationId xmlns:p14="http://schemas.microsoft.com/office/powerpoint/2010/main" val="2315162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3C775C-A2FE-5A4B-8EA1-2FD5F746F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C1F95F5-25EF-EC0E-9B33-98B313534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19A8F5A-2D67-F6B3-5FE2-2FC9E0F03A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712" r="50000" b="14463"/>
          <a:stretch/>
        </p:blipFill>
        <p:spPr>
          <a:xfrm>
            <a:off x="-1" y="8432"/>
            <a:ext cx="9144001" cy="5135068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9F9A1858-8ACC-444A-118B-26D0B619DB3B}"/>
              </a:ext>
            </a:extLst>
          </p:cNvPr>
          <p:cNvSpPr/>
          <p:nvPr/>
        </p:nvSpPr>
        <p:spPr>
          <a:xfrm>
            <a:off x="3170420" y="3305331"/>
            <a:ext cx="2773180" cy="8994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>
              <a:ln w="38100"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5F4BF87-BCB7-5548-B28C-CAA4434882E7}"/>
              </a:ext>
            </a:extLst>
          </p:cNvPr>
          <p:cNvSpPr/>
          <p:nvPr/>
        </p:nvSpPr>
        <p:spPr>
          <a:xfrm>
            <a:off x="6100997" y="3305331"/>
            <a:ext cx="2915587" cy="1038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3200" dirty="0">
                <a:solidFill>
                  <a:srgbClr val="FF0000"/>
                </a:solidFill>
              </a:rPr>
              <a:t>快樂閱讀花園</a:t>
            </a:r>
          </a:p>
        </p:txBody>
      </p:sp>
    </p:spTree>
    <p:extLst>
      <p:ext uri="{BB962C8B-B14F-4D97-AF65-F5344CB8AC3E}">
        <p14:creationId xmlns:p14="http://schemas.microsoft.com/office/powerpoint/2010/main" val="72319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A2B2C6-618A-D7AB-393A-0066AF2DB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1F0E82-E8B0-59A9-63F9-697A6EDD4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81063D4A-0E3E-BEB1-1F60-9D0A73703E79}"/>
              </a:ext>
            </a:extLst>
          </p:cNvPr>
          <p:cNvGrpSpPr/>
          <p:nvPr/>
        </p:nvGrpSpPr>
        <p:grpSpPr>
          <a:xfrm>
            <a:off x="367259" y="0"/>
            <a:ext cx="8529403" cy="5157834"/>
            <a:chOff x="367259" y="0"/>
            <a:chExt cx="8529403" cy="5157834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F46B4A8-B269-5AE8-09CB-B974C05E30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2533" r="37377" b="20145"/>
            <a:stretch/>
          </p:blipFill>
          <p:spPr>
            <a:xfrm>
              <a:off x="367259" y="0"/>
              <a:ext cx="8529403" cy="5157834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28C2A02-1118-B51D-F35A-063CEB65FE03}"/>
                </a:ext>
              </a:extLst>
            </p:cNvPr>
            <p:cNvSpPr/>
            <p:nvPr/>
          </p:nvSpPr>
          <p:spPr>
            <a:xfrm>
              <a:off x="1071797" y="349589"/>
              <a:ext cx="419724" cy="2275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24329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31596B-CF2F-B3CB-C561-E4D464BCC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529" y="69331"/>
            <a:ext cx="7773338" cy="730770"/>
          </a:xfrm>
        </p:spPr>
        <p:txBody>
          <a:bodyPr/>
          <a:lstStyle/>
          <a:p>
            <a:r>
              <a:rPr lang="zh-HK" altLang="en-US" dirty="0"/>
              <a:t>學校網頁中文科</a:t>
            </a:r>
            <a:r>
              <a:rPr lang="en-US" altLang="zh-HK" dirty="0"/>
              <a:t>—</a:t>
            </a:r>
            <a:r>
              <a:rPr lang="zh-HK" altLang="en-US" dirty="0"/>
              <a:t>自學網站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D1BC964-9241-B76F-9A14-8A3E5EF69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25A5F3A-2312-2AA4-A70E-F424082F74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08" r="904" b="5341"/>
          <a:stretch/>
        </p:blipFill>
        <p:spPr>
          <a:xfrm>
            <a:off x="52465" y="869429"/>
            <a:ext cx="9039069" cy="420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6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AB8919-A3A2-A667-A597-70D71D514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E9E3DE0-B198-0BF7-6AD9-C9D4C7222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5770FAE-FA8A-C840-63BB-985D9C7F18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79" t="11803" r="11803" b="9019"/>
          <a:stretch/>
        </p:blipFill>
        <p:spPr>
          <a:xfrm>
            <a:off x="1364105" y="-59961"/>
            <a:ext cx="6850505" cy="509203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1BE10ED9-00E1-10C6-B16A-DBA0C21D6BA1}"/>
              </a:ext>
            </a:extLst>
          </p:cNvPr>
          <p:cNvSpPr/>
          <p:nvPr/>
        </p:nvSpPr>
        <p:spPr>
          <a:xfrm>
            <a:off x="1558977" y="1469036"/>
            <a:ext cx="1896256" cy="5846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95B0F2B-FB52-8DDE-78DB-F05421D8CE94}"/>
              </a:ext>
            </a:extLst>
          </p:cNvPr>
          <p:cNvSpPr/>
          <p:nvPr/>
        </p:nvSpPr>
        <p:spPr>
          <a:xfrm>
            <a:off x="3747540" y="1236689"/>
            <a:ext cx="4467069" cy="876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4000" dirty="0">
                <a:solidFill>
                  <a:srgbClr val="FF0000"/>
                </a:solidFill>
              </a:rPr>
              <a:t>兒童文化繪本花園</a:t>
            </a:r>
          </a:p>
        </p:txBody>
      </p:sp>
    </p:spTree>
    <p:extLst>
      <p:ext uri="{BB962C8B-B14F-4D97-AF65-F5344CB8AC3E}">
        <p14:creationId xmlns:p14="http://schemas.microsoft.com/office/powerpoint/2010/main" val="83981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90322B-5D67-9913-FEC8-581F621E4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69159D-98D0-8E6B-93AC-0BF38C2D0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EC9278F-AD63-9489-EEA3-3FE51FEF9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804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7476A6-844B-6111-990B-0AFBE5EF5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B253B81-E2B8-A6DD-D388-1598D20FE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FD52E82-0632-AFDE-AFE3-12F437A016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14" r="12378" b="9019"/>
          <a:stretch/>
        </p:blipFill>
        <p:spPr>
          <a:xfrm>
            <a:off x="0" y="194872"/>
            <a:ext cx="9144000" cy="4570784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E6E7F5A2-F132-97B4-3824-5222A70F267F}"/>
              </a:ext>
            </a:extLst>
          </p:cNvPr>
          <p:cNvSpPr/>
          <p:nvPr/>
        </p:nvSpPr>
        <p:spPr>
          <a:xfrm>
            <a:off x="4015255" y="981856"/>
            <a:ext cx="968975" cy="948181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08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A8F8FD-C638-50C9-8CFE-E52B5D80B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4DCDFF-C3A0-5CEE-0E60-31117905C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0964BBA-6893-CB15-9098-AB16B53DB5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2385" r="12870" b="5574"/>
          <a:stretch/>
        </p:blipFill>
        <p:spPr>
          <a:xfrm>
            <a:off x="0" y="150267"/>
            <a:ext cx="9144000" cy="484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37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FACE5E6-469B-19E6-A55B-DE99D2EEC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9" y="349054"/>
            <a:ext cx="9010500" cy="456022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BD09050-0A28-AA4C-174A-4E39DD8E6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70" y="1401580"/>
            <a:ext cx="5018426" cy="2058740"/>
          </a:xfrm>
        </p:spPr>
        <p:txBody>
          <a:bodyPr>
            <a:normAutofit fontScale="90000"/>
          </a:bodyPr>
          <a:lstStyle/>
          <a:p>
            <a:pPr algn="l">
              <a:tabLst>
                <a:tab pos="539750" algn="l"/>
              </a:tabLst>
            </a:pPr>
            <a:r>
              <a:rPr lang="zh-HK" altLang="en-US" dirty="0"/>
              <a:t>       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於中文科而言，閱讀能增加詞彙，培養語感。多閱讀優秀的作品，能注入更多新思維和元素，激發更多創意空間，對寫作有莫大的好處。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所謂「腹有詩書氣自華」，詩書讀多了，便會散發出優雅的書卷氣來。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7F43915-7907-FE51-4E78-978C5FDB2C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836" t="26306" r="4058" b="26023"/>
          <a:stretch/>
        </p:blipFill>
        <p:spPr>
          <a:xfrm>
            <a:off x="2446865" y="3541583"/>
            <a:ext cx="2413002" cy="136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64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DED-928B-65D0-6DB6-1732C583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590" y="1"/>
            <a:ext cx="7886700" cy="994172"/>
          </a:xfrm>
        </p:spPr>
        <p:txBody>
          <a:bodyPr>
            <a:normAutofit/>
          </a:bodyPr>
          <a:lstStyle/>
          <a:p>
            <a:r>
              <a:rPr lang="zh-HK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、課文供詞填充</a:t>
            </a:r>
            <a:endParaRPr lang="zh-HK" altLang="en-US" sz="33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426BC1E-3FF7-ED8F-F7E1-32D3D75D01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69" t="27576" r="24882" b="25249"/>
          <a:stretch/>
        </p:blipFill>
        <p:spPr>
          <a:xfrm>
            <a:off x="3737931" y="936572"/>
            <a:ext cx="5406069" cy="2901028"/>
          </a:xfrm>
          <a:prstGeom prst="rect">
            <a:avLst/>
          </a:prstGeom>
        </p:spPr>
      </p:pic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4046403B-205E-AF99-D7FC-60DF0DE7CE92}"/>
              </a:ext>
            </a:extLst>
          </p:cNvPr>
          <p:cNvSpPr txBox="1">
            <a:spLocks/>
          </p:cNvSpPr>
          <p:nvPr/>
        </p:nvSpPr>
        <p:spPr>
          <a:xfrm>
            <a:off x="237068" y="994173"/>
            <a:ext cx="3399581" cy="2409217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HK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溫習</a:t>
            </a: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默書、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詞語簿</a:t>
            </a: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裏的字詞</a:t>
            </a:r>
            <a:endParaRPr lang="en-US" altLang="zh-HK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HK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要知道</a:t>
            </a: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字詞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的寫法和意義</a:t>
            </a:r>
            <a:endParaRPr lang="en-US" altLang="zh-HK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69875" indent="-269875">
              <a:buFont typeface="Arial" panose="020B0604020202020204" pitchFamily="34" charset="0"/>
              <a:buAutoNum type="arabicPeriod" startAt="3"/>
            </a:pP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找出合適的詞語</a:t>
            </a:r>
            <a:endParaRPr lang="zh-HK" altLang="en-US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5343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DED-928B-65D0-6DB6-1732C583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309" y="1"/>
            <a:ext cx="8716780" cy="994172"/>
          </a:xfrm>
        </p:spPr>
        <p:txBody>
          <a:bodyPr>
            <a:normAutofit/>
          </a:bodyPr>
          <a:lstStyle/>
          <a:p>
            <a:r>
              <a:rPr lang="zh-TW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en-US" altLang="zh-TW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不供詞填充</a:t>
            </a:r>
            <a:r>
              <a:rPr lang="zh-TW" altLang="en-US" sz="33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HK" altLang="en-US" sz="33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9508E8D-5A41-26D0-4A5E-792EDB6189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68" t="36912" r="32288" b="45913"/>
          <a:stretch/>
        </p:blipFill>
        <p:spPr>
          <a:xfrm>
            <a:off x="3518115" y="1146334"/>
            <a:ext cx="5675091" cy="3151108"/>
          </a:xfrm>
          <a:prstGeom prst="rect">
            <a:avLst/>
          </a:prstGeom>
        </p:spPr>
      </p:pic>
      <p:sp>
        <p:nvSpPr>
          <p:cNvPr id="12" name="內容版面配置區 11">
            <a:extLst>
              <a:ext uri="{FF2B5EF4-FFF2-40B4-BE49-F238E27FC236}">
                <a16:creationId xmlns:a16="http://schemas.microsoft.com/office/drawing/2014/main" id="{7A78826A-F0C8-1A27-F0C5-74F291638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8C8E502D-BD60-E537-1669-B54356279E5F}"/>
              </a:ext>
            </a:extLst>
          </p:cNvPr>
          <p:cNvSpPr txBox="1">
            <a:spLocks/>
          </p:cNvSpPr>
          <p:nvPr/>
        </p:nvSpPr>
        <p:spPr>
          <a:xfrm>
            <a:off x="118534" y="1367141"/>
            <a:ext cx="3399581" cy="2409217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HK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溫習</a:t>
            </a: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默書、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詞語簿</a:t>
            </a: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内的字詞</a:t>
            </a:r>
            <a:endParaRPr lang="en-US" altLang="zh-HK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HK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要知道</a:t>
            </a: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字詞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的寫法和意義</a:t>
            </a:r>
            <a:endParaRPr lang="en-US" altLang="zh-HK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69875" indent="-269875">
              <a:buFont typeface="Arial" panose="020B0604020202020204" pitchFamily="34" charset="0"/>
              <a:buAutoNum type="arabicPeriod" startAt="3"/>
            </a:pP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溫習字詞時可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多聯想一些同 義</a:t>
            </a: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詞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只要通順合理</a:t>
            </a:r>
            <a:r>
              <a:rPr lang="zh-CN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，不供詞填充也接受課文以外的字詞。</a:t>
            </a:r>
            <a:endParaRPr lang="zh-HK" altLang="en-US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1101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DED-928B-65D0-6DB6-1732C583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309" y="1"/>
            <a:ext cx="8716780" cy="994172"/>
          </a:xfrm>
        </p:spPr>
        <p:txBody>
          <a:bodyPr>
            <a:normAutofit/>
          </a:bodyPr>
          <a:lstStyle/>
          <a:p>
            <a:r>
              <a:rPr lang="zh-TW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en-US" altLang="zh-TW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成語不供詞填充</a:t>
            </a:r>
            <a:endParaRPr lang="zh-HK" altLang="en-US" sz="33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5D1CBB-89A6-02FD-BB46-4F7156BCA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4" y="918183"/>
            <a:ext cx="3483609" cy="3459533"/>
          </a:xfrm>
          <a:solidFill>
            <a:srgbClr val="FFFFCC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HK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HK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溫習詞語簿內老師指示抄寫的</a:t>
            </a:r>
            <a:endParaRPr lang="en-US" altLang="zh-HK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八個成語</a:t>
            </a:r>
            <a:r>
              <a:rPr lang="en-US" altLang="zh-HK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多是最後一次抄寫功課</a:t>
            </a:r>
            <a:r>
              <a:rPr lang="en-US" altLang="zh-HK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en-US" altLang="zh-HK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HK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要知道成語的寫法和意義</a:t>
            </a:r>
            <a:endParaRPr lang="en-US" altLang="zh-HK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69875" indent="-269875">
              <a:buAutoNum type="arabicPeriod" startAt="3"/>
            </a:pP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根據句子中的關鍵詞聯繫合適的成語</a:t>
            </a:r>
            <a:endParaRPr lang="en-US" altLang="zh-HK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79388" indent="-179388">
              <a:buNone/>
            </a:pPr>
            <a:r>
              <a:rPr lang="en-US" altLang="zh-HK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 </a:t>
            </a:r>
            <a:r>
              <a:rPr lang="zh-HK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平日多接觸和背誦成語，增</a:t>
            </a:r>
            <a:endParaRPr lang="en-US" altLang="zh-HK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79388" indent="-179388">
              <a:buNone/>
            </a:pPr>
            <a:r>
              <a:rPr lang="en-US" altLang="zh-HK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HK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加詞庫。由於是不供詞填充，</a:t>
            </a:r>
            <a:endParaRPr lang="en-US" altLang="zh-HK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79388" indent="-179388">
              <a:buNone/>
            </a:pPr>
            <a:r>
              <a:rPr lang="zh-HK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多聯想一些同義成語</a:t>
            </a: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HK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只要通順</a:t>
            </a:r>
            <a:endParaRPr lang="en-US" altLang="zh-HK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79388" indent="-179388">
              <a:buNone/>
            </a:pPr>
            <a:r>
              <a:rPr lang="en-US" altLang="zh-HK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HK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合理也可接受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BBE334CE-911D-4525-D88D-6FDB8CAED5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48" t="46630" r="19180" b="25683"/>
          <a:stretch/>
        </p:blipFill>
        <p:spPr>
          <a:xfrm>
            <a:off x="3649979" y="1357576"/>
            <a:ext cx="5494021" cy="272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50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DED-928B-65D0-6DB6-1732C583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23" y="1"/>
            <a:ext cx="8874177" cy="994172"/>
          </a:xfrm>
        </p:spPr>
        <p:txBody>
          <a:bodyPr>
            <a:normAutofit/>
          </a:bodyPr>
          <a:lstStyle/>
          <a:p>
            <a:r>
              <a:rPr lang="zh-HK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四、詞義辨析 </a:t>
            </a:r>
            <a:r>
              <a:rPr lang="en-US" altLang="zh-HK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CN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句意理解</a:t>
            </a:r>
            <a:r>
              <a:rPr lang="en-US" altLang="zh-CN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CN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段義理解</a:t>
            </a:r>
            <a:r>
              <a:rPr lang="en-US" altLang="zh-HK" sz="33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(P.4</a:t>
            </a:r>
            <a:r>
              <a:rPr lang="zh-HK" altLang="en-US" sz="33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新題型</a:t>
            </a:r>
            <a:r>
              <a:rPr lang="en-US" altLang="zh-HK" sz="33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HK" altLang="en-US" sz="33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5D1CBB-89A6-02FD-BB46-4F7156BCA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" y="1146334"/>
            <a:ext cx="3577589" cy="3151108"/>
          </a:xfrm>
          <a:solidFill>
            <a:srgbClr val="FFFFCC"/>
          </a:solidFill>
        </p:spPr>
        <p:txBody>
          <a:bodyPr>
            <a:normAutofit/>
          </a:bodyPr>
          <a:lstStyle/>
          <a:p>
            <a:pPr marL="385763" indent="-385763">
              <a:buAutoNum type="arabicPeriod"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題型參照新補充練習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85763" indent="-385763">
              <a:buAutoNum type="arabicPeriod"/>
            </a:pPr>
            <a:r>
              <a:rPr lang="zh-TW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根據句子中的關鍵詞聯繫合適的成語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85763" indent="-385763">
              <a:buAutoNum type="arabicPeriod"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要知道各選項字詞的意思和分別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85763" indent="-385763">
              <a:buAutoNum type="arabicPeriod"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平日多閱讀，以豐富字詞庫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1B7D46C-678D-C7D6-A33C-07BE491B8C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82" t="28998" r="24754" b="30346"/>
          <a:stretch/>
        </p:blipFill>
        <p:spPr>
          <a:xfrm>
            <a:off x="3702569" y="994173"/>
            <a:ext cx="5441431" cy="330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63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A86A66-D5ED-C8D9-F42A-BEDC9EE3B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570" y="1"/>
            <a:ext cx="3630930" cy="830580"/>
          </a:xfrm>
        </p:spPr>
        <p:txBody>
          <a:bodyPr>
            <a:normAutofit/>
          </a:bodyPr>
          <a:lstStyle/>
          <a:p>
            <a:r>
              <a:rPr lang="zh-HK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五、標點符號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4CB9F20-9563-BB65-F3D8-64052D12E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" y="217357"/>
            <a:ext cx="2731770" cy="472190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385763" indent="-385763">
              <a:buAutoNum type="arabicPeriod"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溫習書中所教的標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點符號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要清楚明白各標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點的用法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85763" indent="-385763">
              <a:buAutoNum type="arabicPeriod" startAt="3"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留意橫寫和直寫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的不同，如：引號、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專名號、書名號</a:t>
            </a:r>
            <a:endParaRPr lang="en-US" altLang="zh-HK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 </a:t>
            </a:r>
            <a:r>
              <a:rPr lang="zh-TW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引號、書名號全對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才有分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5. 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注意不可多寫標點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HK" alt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7DC760F-E87C-9D33-8486-0820F1740A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55" t="40802" r="21228" b="44334"/>
          <a:stretch/>
        </p:blipFill>
        <p:spPr>
          <a:xfrm>
            <a:off x="2887980" y="1082207"/>
            <a:ext cx="6368886" cy="220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01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C1FAD5-4406-958A-0166-E1AE27D9A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4970" y="-38100"/>
            <a:ext cx="5071110" cy="994172"/>
          </a:xfrm>
        </p:spPr>
        <p:txBody>
          <a:bodyPr/>
          <a:lstStyle/>
          <a:p>
            <a:r>
              <a:rPr lang="zh-TW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六、</a:t>
            </a:r>
            <a:r>
              <a:rPr lang="zh-HK" altLang="en-US" sz="3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重組句子</a:t>
            </a:r>
            <a:endParaRPr lang="zh-HK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6AF67854-EE97-F9D1-266F-C3799FB09D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47" t="27978" r="36474" b="44481"/>
          <a:stretch/>
        </p:blipFill>
        <p:spPr>
          <a:xfrm>
            <a:off x="4159770" y="956072"/>
            <a:ext cx="4984229" cy="3226184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95446C99-C6BD-A423-E782-932A32EB6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76925"/>
            <a:ext cx="4159770" cy="4266575"/>
          </a:xfrm>
          <a:solidFill>
            <a:schemeClr val="accent3">
              <a:lumMod val="20000"/>
              <a:lumOff val="80000"/>
              <a:alpha val="58039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ts val="3375"/>
              </a:lnSpc>
              <a:buNone/>
            </a:pP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略讀所有字詞，推測句子大約的意思</a:t>
            </a:r>
            <a:endParaRPr lang="en-US" altLang="zh-TW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3375"/>
              </a:lnSpc>
              <a:buNone/>
            </a:pP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留意標點符號、歎詞和語氣助詞</a:t>
            </a:r>
            <a:endParaRPr lang="en-US" altLang="zh-TW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3375"/>
              </a:lnSpc>
              <a:buNone/>
            </a:pP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辨析詞性，組合短語</a:t>
            </a:r>
            <a:endParaRPr lang="zh-TW" altLang="en-US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3375"/>
              </a:lnSpc>
              <a:buNone/>
            </a:pP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注意關聯詞</a:t>
            </a:r>
            <a:endParaRPr lang="en-US" altLang="zh-TW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3375"/>
              </a:lnSpc>
              <a:buNone/>
            </a:pPr>
            <a:r>
              <a:rPr lang="en-US" altLang="zh-HK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完成後複檢一次，看看是否通順</a:t>
            </a:r>
            <a:endParaRPr lang="en-US" altLang="zh-HK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3375"/>
              </a:lnSpc>
              <a:buNone/>
            </a:pP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最後可數一次字數，避免因寫一組詞</a:t>
            </a:r>
            <a:endParaRPr lang="en-US" altLang="zh-TW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3375"/>
              </a:lnSpc>
              <a:buNone/>
            </a:pP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語而全題失分，亦留意有否漏寫標點  </a:t>
            </a:r>
            <a:endParaRPr lang="en-US" altLang="zh-TW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3375"/>
              </a:lnSpc>
              <a:buNone/>
            </a:pP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(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因會扣</a:t>
            </a:r>
            <a:r>
              <a:rPr lang="en-US" altLang="zh-HK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HK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HK" altLang="en-US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70906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31856" y="1"/>
            <a:ext cx="3880288" cy="994172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 panose="03000509000000000000" pitchFamily="65" charset="-120"/>
              </a:rPr>
              <a:t>七、</a:t>
            </a:r>
            <a:r>
              <a:rPr lang="zh-HK" altLang="en-US" sz="3600" b="1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 panose="03000509000000000000" pitchFamily="65" charset="-120"/>
              </a:rPr>
              <a:t>排句成段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992710"/>
            <a:ext cx="3880288" cy="3456696"/>
          </a:xfrm>
          <a:solidFill>
            <a:srgbClr val="FFCCFF">
              <a:alpha val="78824"/>
            </a:srgbClr>
          </a:solidFill>
        </p:spPr>
        <p:txBody>
          <a:bodyPr>
            <a:normAutofit fontScale="92500" lnSpcReduction="20000"/>
          </a:bodyPr>
          <a:lstStyle/>
          <a:p>
            <a:pPr marL="385763" indent="-385763">
              <a:buAutoNum type="arabicPeriod"/>
            </a:pPr>
            <a:r>
              <a:rPr lang="zh-TW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順序原則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lphaLcParenR"/>
            </a:pPr>
            <a:r>
              <a:rPr lang="zh-TW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時間順序</a:t>
            </a: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時間先後</a:t>
            </a: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>
              <a:buFont typeface="+mj-lt"/>
              <a:buAutoNum type="alphaLcParenR"/>
            </a:pPr>
            <a:r>
              <a:rPr lang="zh-TW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承接順序</a:t>
            </a: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如先、然後、也、再</a:t>
            </a: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>
              <a:buFont typeface="+mj-lt"/>
              <a:buAutoNum type="alphaLcParenR"/>
            </a:pPr>
            <a:r>
              <a:rPr lang="zh-TW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因果順序</a:t>
            </a: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事情發展的先後</a:t>
            </a: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360363" indent="-360363">
              <a:buFont typeface="+mj-lt"/>
              <a:buAutoNum type="arabicPeriod" startAt="2"/>
            </a:pP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注意關聯詞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  </a:t>
            </a:r>
            <a:r>
              <a:rPr lang="zh-HK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留意標點也可有助排序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AutoNum type="arabicPeriod" startAt="4"/>
            </a:pPr>
            <a:r>
              <a:rPr lang="zh-TW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完成後複檢一次，看看是否</a:t>
            </a:r>
            <a:endParaRPr lang="en-US" altLang="zh-TW" sz="21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通順</a:t>
            </a:r>
          </a:p>
          <a:p>
            <a:endParaRPr lang="zh-HK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26217538-701A-86EB-A134-0B85706A2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60" t="28124" r="54047" b="39235"/>
          <a:stretch/>
        </p:blipFill>
        <p:spPr>
          <a:xfrm>
            <a:off x="3880288" y="1220235"/>
            <a:ext cx="4896298" cy="295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52870"/>
      </p:ext>
    </p:extLst>
  </p:cSld>
  <p:clrMapOvr>
    <a:masterClrMapping/>
  </p:clrMapOvr>
</p:sld>
</file>

<file path=ppt/theme/theme1.xml><?xml version="1.0" encoding="utf-8"?>
<a:theme xmlns:a="http://schemas.openxmlformats.org/drawingml/2006/main" name="Cute Family Doodle Collage for Marketing by Slidesgo">
  <a:themeElements>
    <a:clrScheme name="Simple Light">
      <a:dk1>
        <a:srgbClr val="0F4FBE"/>
      </a:dk1>
      <a:lt1>
        <a:srgbClr val="FFF3D1"/>
      </a:lt1>
      <a:dk2>
        <a:srgbClr val="434343"/>
      </a:dk2>
      <a:lt2>
        <a:srgbClr val="FFFFFF"/>
      </a:lt2>
      <a:accent1>
        <a:srgbClr val="F3AF64"/>
      </a:accent1>
      <a:accent2>
        <a:srgbClr val="F9D980"/>
      </a:accent2>
      <a:accent3>
        <a:srgbClr val="B6D7A8"/>
      </a:accent3>
      <a:accent4>
        <a:srgbClr val="BFD45C"/>
      </a:accent4>
      <a:accent5>
        <a:srgbClr val="F78B9D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小水滴">
  <a:themeElements>
    <a:clrScheme name="小水滴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小水滴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小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小水滴">
    <a:dk1>
      <a:sysClr val="windowText" lastClr="000000"/>
    </a:dk1>
    <a:lt1>
      <a:sysClr val="window" lastClr="FFFFFF"/>
    </a:lt1>
    <a:dk2>
      <a:srgbClr val="355071"/>
    </a:dk2>
    <a:lt2>
      <a:srgbClr val="AABED7"/>
    </a:lt2>
    <a:accent1>
      <a:srgbClr val="2FA3EE"/>
    </a:accent1>
    <a:accent2>
      <a:srgbClr val="4BCAAD"/>
    </a:accent2>
    <a:accent3>
      <a:srgbClr val="86C157"/>
    </a:accent3>
    <a:accent4>
      <a:srgbClr val="D99C3F"/>
    </a:accent4>
    <a:accent5>
      <a:srgbClr val="CE6633"/>
    </a:accent5>
    <a:accent6>
      <a:srgbClr val="A35DD1"/>
    </a:accent6>
    <a:hlink>
      <a:srgbClr val="56BCFE"/>
    </a:hlink>
    <a:folHlink>
      <a:srgbClr val="97C5E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816</Words>
  <Application>Microsoft Office PowerPoint</Application>
  <PresentationFormat>如螢幕大小 (16:9)</PresentationFormat>
  <Paragraphs>107</Paragraphs>
  <Slides>27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27</vt:i4>
      </vt:variant>
    </vt:vector>
  </HeadingPairs>
  <TitlesOfParts>
    <vt:vector size="38" baseType="lpstr">
      <vt:lpstr>Patrick Hand</vt:lpstr>
      <vt:lpstr>Arial</vt:lpstr>
      <vt:lpstr>微軟正黑體</vt:lpstr>
      <vt:lpstr>Calibri</vt:lpstr>
      <vt:lpstr>華康香港標準楷書</vt:lpstr>
      <vt:lpstr>標楷體</vt:lpstr>
      <vt:lpstr>Tw Cen MT</vt:lpstr>
      <vt:lpstr>Poppins</vt:lpstr>
      <vt:lpstr>華康香港標準楷書(P)</vt:lpstr>
      <vt:lpstr>Cute Family Doodle Collage for Marketing by Slidesgo</vt:lpstr>
      <vt:lpstr>2_小水滴</vt:lpstr>
      <vt:lpstr>PowerPoint 簡報</vt:lpstr>
      <vt:lpstr>PowerPoint 簡報</vt:lpstr>
      <vt:lpstr>一、課文供詞填充</vt:lpstr>
      <vt:lpstr>二、 不供詞填充：</vt:lpstr>
      <vt:lpstr>三、 成語不供詞填充</vt:lpstr>
      <vt:lpstr>四、詞義辨析 /句意理解/段義理解(P.4新題型)</vt:lpstr>
      <vt:lpstr>五、標點符號</vt:lpstr>
      <vt:lpstr>六、重組句子</vt:lpstr>
      <vt:lpstr>七、排句成段</vt:lpstr>
      <vt:lpstr>八、供詞造句/串句/句式仿作</vt:lpstr>
      <vt:lpstr>九、閲讀理解</vt:lpstr>
      <vt:lpstr>善用《自讀篇章》，提升閲讀理解的解題能力。</vt:lpstr>
      <vt:lpstr>十、其他</vt:lpstr>
      <vt:lpstr>PowerPoint 簡報</vt:lpstr>
      <vt:lpstr>短文寫作  (P.3,4)</vt:lpstr>
      <vt:lpstr>協助溫習的工具—電子書</vt:lpstr>
      <vt:lpstr>PowerPoint 簡報</vt:lpstr>
      <vt:lpstr>PowerPoint 簡報</vt:lpstr>
      <vt:lpstr>PowerPoint 簡報</vt:lpstr>
      <vt:lpstr>PowerPoint 簡報</vt:lpstr>
      <vt:lpstr>PowerPoint 簡報</vt:lpstr>
      <vt:lpstr>學校網頁中文科—自學網站</vt:lpstr>
      <vt:lpstr>PowerPoint 簡報</vt:lpstr>
      <vt:lpstr>PowerPoint 簡報</vt:lpstr>
      <vt:lpstr>PowerPoint 簡報</vt:lpstr>
      <vt:lpstr>PowerPoint 簡報</vt:lpstr>
      <vt:lpstr>       於中文科而言，閱讀能增加詞彙，培養語感。多閱讀優秀的作品，能注入更多新思維和元素，激發更多創意空間，對寫作有莫大的好處。所謂「腹有詩書氣自華」，詩書讀多了，便會散發出優雅的書卷氣來。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家長講座 如何協助子女温習  14-12-2022 (三)</dc:title>
  <dc:creator>user</dc:creator>
  <cp:lastModifiedBy>zy</cp:lastModifiedBy>
  <cp:revision>67</cp:revision>
  <cp:lastPrinted>2024-10-09T10:59:40Z</cp:lastPrinted>
  <dcterms:modified xsi:type="dcterms:W3CDTF">2024-10-15T03:01:20Z</dcterms:modified>
</cp:coreProperties>
</file>