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8" r:id="rId4"/>
    <p:sldId id="267" r:id="rId5"/>
    <p:sldId id="258" r:id="rId6"/>
    <p:sldId id="269" r:id="rId7"/>
    <p:sldId id="259" r:id="rId8"/>
    <p:sldId id="263" r:id="rId9"/>
    <p:sldId id="261" r:id="rId10"/>
    <p:sldId id="270" r:id="rId11"/>
    <p:sldId id="264" r:id="rId12"/>
    <p:sldId id="262" r:id="rId13"/>
    <p:sldId id="417" r:id="rId14"/>
    <p:sldId id="265" r:id="rId15"/>
    <p:sldId id="406" r:id="rId16"/>
    <p:sldId id="407" r:id="rId17"/>
    <p:sldId id="408" r:id="rId18"/>
    <p:sldId id="410" r:id="rId19"/>
    <p:sldId id="411" r:id="rId20"/>
    <p:sldId id="415" r:id="rId21"/>
    <p:sldId id="418" r:id="rId22"/>
    <p:sldId id="419" r:id="rId23"/>
    <p:sldId id="416" r:id="rId2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93BFF-9673-414F-BE4A-84F313E28364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6C8DB-0A74-4B49-9152-D39793A6577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7729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9280-247B-427A-B9DC-C6EAA4BED2B7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1" y="4778377"/>
            <a:ext cx="5438775" cy="390842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E72FB-FCA5-43BF-88CE-5EB3AEAE957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43909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44959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10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80266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11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07987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07755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14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11797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92041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26095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75630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16243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43691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56157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21090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E72FB-FCA5-43BF-88CE-5EB3AEAE957F}" type="slidenum">
              <a:rPr lang="zh-HK" altLang="en-US" smtClean="0"/>
              <a:t>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5374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4488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9354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9782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34132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25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97580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73596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0472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2320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2602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9402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6031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6653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5117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4821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0297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FF0FA-346D-4DD7-94BD-68B26AE74CD2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F16E315-858F-4A56-B544-670E497C341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139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2FE929-9F71-EB04-7293-79DF811AD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345019"/>
            <a:ext cx="8915399" cy="2262781"/>
          </a:xfrm>
        </p:spPr>
        <p:txBody>
          <a:bodyPr>
            <a:normAutofit fontScale="90000"/>
          </a:bodyPr>
          <a:lstStyle/>
          <a:p>
            <a:b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</a:br>
            <a:r>
              <a:rPr lang="zh-CN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中華基督教會灣仔堂基道小學</a:t>
            </a:r>
            <a:br>
              <a:rPr lang="en-US" altLang="zh-CN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</a:br>
            <a:b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</a:b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     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小一、二測考溫習提點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25FB899-E28A-B68B-80A6-29EDD85D99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06138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句式填充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小一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40189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注意內容不能重複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注意名詞、動詞、方位詞的擺放位置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填寫的內容後看看句子是否合理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636" y="2918106"/>
            <a:ext cx="8583010" cy="295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37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04013" y="223833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七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看圖寫段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小二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18449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依圖畫發展寫作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留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意試卷上的引導問題，能幫助作答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多運用參考詞語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797" y="1549396"/>
            <a:ext cx="6202910" cy="49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43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EDAF9E-3E02-3E23-2D29-3E353AE8D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948" y="155579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八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閱讀理解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EAC854-C141-D0A2-4E94-17FE5376C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985" y="1393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a. 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要有審題的習慣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b. </a:t>
            </a:r>
            <a:r>
              <a:rPr lang="zh-TW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在題目中圈出關鍵詞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C. </a:t>
            </a:r>
            <a:r>
              <a:rPr lang="zh-TW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遇上不明白的字詞，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可根據前文後句推測意思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435" y="242851"/>
            <a:ext cx="7307240" cy="576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7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C3291E-EB3F-5B2B-4326-7E4344100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36833"/>
            <a:ext cx="9736681" cy="1280890"/>
          </a:xfrm>
        </p:spPr>
        <p:txBody>
          <a:bodyPr>
            <a:normAutofit/>
          </a:bodyPr>
          <a:lstStyle/>
          <a:p>
            <a:r>
              <a:rPr lang="zh-HK" altLang="en-US" dirty="0"/>
              <a:t> 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善用</a:t>
            </a:r>
            <a:r>
              <a:rPr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自讀</a:t>
            </a:r>
            <a:r>
              <a:rPr lang="zh-CN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篇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章</a:t>
            </a:r>
            <a:r>
              <a:rPr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，提升閲讀理解的解題能力。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559E15-0EAF-657F-BC92-0BF8011C2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EDB971C-2F37-617D-E8A5-843F24745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599" y="1378404"/>
            <a:ext cx="2800741" cy="362953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250886D-CE00-E02D-B99E-638448B9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91" t="2806"/>
          <a:stretch/>
        </p:blipFill>
        <p:spPr>
          <a:xfrm>
            <a:off x="6792256" y="1414179"/>
            <a:ext cx="2800742" cy="362953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89BBB60-F2AA-9243-FA42-745B3C3E5C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07" r="2568"/>
          <a:stretch/>
        </p:blipFill>
        <p:spPr>
          <a:xfrm>
            <a:off x="8778482" y="2727902"/>
            <a:ext cx="2726130" cy="362953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041A611-D617-5DE8-600F-C963ADCCE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296" y="2820397"/>
            <a:ext cx="2800741" cy="35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69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8320" y="86853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九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76400" y="7496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溫習句式、改寫句子、修辭手法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比喻、擬人、反問句、反復句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8407" y="1187832"/>
            <a:ext cx="7021896" cy="537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83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DB840-B204-0ECD-457F-99B9517B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596177"/>
          </a:xfrm>
        </p:spPr>
        <p:txBody>
          <a:bodyPr/>
          <a:lstStyle/>
          <a:p>
            <a:r>
              <a:rPr lang="zh-HK" altLang="en-US" b="1" dirty="0"/>
              <a:t>協助溫習的工具</a:t>
            </a:r>
            <a:r>
              <a:rPr lang="en-US" altLang="zh-HK" b="1" dirty="0"/>
              <a:t>—</a:t>
            </a:r>
            <a:r>
              <a:rPr lang="zh-HK" altLang="en-US" b="1" dirty="0"/>
              <a:t>電子書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452184-18A2-3186-BE5D-29E2EF3A1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2F57870-62F0-3EDC-66D8-1BA031E0F2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41" r="2869" b="9019"/>
          <a:stretch/>
        </p:blipFill>
        <p:spPr>
          <a:xfrm>
            <a:off x="0" y="1320956"/>
            <a:ext cx="12097376" cy="551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18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54DDDD-0FE3-2510-DEE1-5C974773A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39F31F-9FDA-F635-C613-3CC3B48C3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5DD023BF-4428-20F5-5046-5AD6F798046B}"/>
              </a:ext>
            </a:extLst>
          </p:cNvPr>
          <p:cNvGrpSpPr/>
          <p:nvPr/>
        </p:nvGrpSpPr>
        <p:grpSpPr>
          <a:xfrm>
            <a:off x="106198" y="618518"/>
            <a:ext cx="11979604" cy="5487477"/>
            <a:chOff x="79648" y="463888"/>
            <a:chExt cx="8984703" cy="4115608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3B0284A-A594-7C24-2DC1-DCEF9DE364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019" r="4427" b="13151"/>
            <a:stretch/>
          </p:blipFill>
          <p:spPr>
            <a:xfrm>
              <a:off x="79648" y="463888"/>
              <a:ext cx="8984703" cy="4115608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D9AA25C-B00E-CD01-F853-40997D6D6795}"/>
                </a:ext>
              </a:extLst>
            </p:cNvPr>
            <p:cNvSpPr/>
            <p:nvPr/>
          </p:nvSpPr>
          <p:spPr>
            <a:xfrm>
              <a:off x="516691" y="969702"/>
              <a:ext cx="786984" cy="1499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969892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266B30-13CC-2363-CFE3-85BBEA315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4B7339-1C8A-CF60-BBEF-B673B786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CDC6C1C-5F45-DFEF-FABE-CFDAFF823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45" y="685562"/>
            <a:ext cx="11981711" cy="5486876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8B6C5FB0-A9AF-137C-E82A-DFACCDE42699}"/>
              </a:ext>
            </a:extLst>
          </p:cNvPr>
          <p:cNvSpPr/>
          <p:nvPr/>
        </p:nvSpPr>
        <p:spPr>
          <a:xfrm>
            <a:off x="309798" y="2858124"/>
            <a:ext cx="2228537" cy="8994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40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DC03A94-F8C8-C4B2-C0E6-46D44CAD7A9D}"/>
              </a:ext>
            </a:extLst>
          </p:cNvPr>
          <p:cNvSpPr/>
          <p:nvPr/>
        </p:nvSpPr>
        <p:spPr>
          <a:xfrm>
            <a:off x="2742988" y="2869334"/>
            <a:ext cx="2588301" cy="83823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3733" dirty="0">
                <a:solidFill>
                  <a:srgbClr val="FF0000"/>
                </a:solidFill>
              </a:rPr>
              <a:t>電子書</a:t>
            </a:r>
          </a:p>
        </p:txBody>
      </p:sp>
    </p:spTree>
    <p:extLst>
      <p:ext uri="{BB962C8B-B14F-4D97-AF65-F5344CB8AC3E}">
        <p14:creationId xmlns:p14="http://schemas.microsoft.com/office/powerpoint/2010/main" val="322123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B6D560-2D82-B9F9-42CC-8B48C5E4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E8D7E9-CB7B-E00A-DDE4-138CDD48C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DA25BAB-BA5D-D970-51E8-EA0A2FD09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9"/>
            <a:ext cx="12192000" cy="685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40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3C775C-A2FE-5A4B-8EA1-2FD5F746F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1F95F5-25EF-EC0E-9B33-98B313534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19A8F5A-2D67-F6B3-5FE2-2FC9E0F03A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12" r="50000" b="14463"/>
          <a:stretch/>
        </p:blipFill>
        <p:spPr>
          <a:xfrm>
            <a:off x="-1" y="11243"/>
            <a:ext cx="12192001" cy="6846757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9F9A1858-8ACC-444A-118B-26D0B619DB3B}"/>
              </a:ext>
            </a:extLst>
          </p:cNvPr>
          <p:cNvSpPr/>
          <p:nvPr/>
        </p:nvSpPr>
        <p:spPr>
          <a:xfrm>
            <a:off x="4227227" y="4407108"/>
            <a:ext cx="3697573" cy="11992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400">
              <a:ln w="38100"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F4BF87-BCB7-5548-B28C-CAA4434882E7}"/>
              </a:ext>
            </a:extLst>
          </p:cNvPr>
          <p:cNvSpPr/>
          <p:nvPr/>
        </p:nvSpPr>
        <p:spPr>
          <a:xfrm>
            <a:off x="8134664" y="4407109"/>
            <a:ext cx="3887449" cy="138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4267" dirty="0">
                <a:solidFill>
                  <a:srgbClr val="FF0000"/>
                </a:solidFill>
              </a:rPr>
              <a:t>快樂閱讀花園</a:t>
            </a:r>
          </a:p>
        </p:txBody>
      </p:sp>
    </p:spTree>
    <p:extLst>
      <p:ext uri="{BB962C8B-B14F-4D97-AF65-F5344CB8AC3E}">
        <p14:creationId xmlns:p14="http://schemas.microsoft.com/office/powerpoint/2010/main" val="72319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689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一</a:t>
            </a: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. 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供詞填充</a:t>
            </a: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/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不供詞填充</a:t>
            </a: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/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配詞完句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5D1CBB-89A6-02FD-BB46-4F7156BCA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551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a.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溫習默書、詞語簿、溫習紙內的字詞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b.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要知道字詞的寫法和意思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c.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溫習字詞時可多聯想一些同義詞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  <a:p>
            <a:pPr marL="0" indent="0">
              <a:buNone/>
            </a:pP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  只要通順合理，不供詞填充也接受課文以外的字詞</a:t>
            </a:r>
            <a:r>
              <a:rPr lang="zh-CN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。</a:t>
            </a:r>
            <a:endParaRPr lang="zh-HK" altLang="en-US" dirty="0">
              <a:latin typeface="華康香港標準楷書(P)" panose="03000500000000000000" pitchFamily="66" charset="-120"/>
              <a:ea typeface="華康香港標準楷書(P)" panose="03000500000000000000" pitchFamily="66" charset="-120"/>
              <a:cs typeface="華康香港標準楷書(P)" panose="03000500000000000000" pitchFamily="66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685" y="2967735"/>
            <a:ext cx="8348654" cy="347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2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A2B2C6-618A-D7AB-393A-0066AF2D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1F0E82-E8B0-59A9-63F9-697A6EDD4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81063D4A-0E3E-BEB1-1F60-9D0A73703E79}"/>
              </a:ext>
            </a:extLst>
          </p:cNvPr>
          <p:cNvGrpSpPr/>
          <p:nvPr/>
        </p:nvGrpSpPr>
        <p:grpSpPr>
          <a:xfrm>
            <a:off x="489680" y="0"/>
            <a:ext cx="11372537" cy="6877112"/>
            <a:chOff x="367259" y="0"/>
            <a:chExt cx="8529403" cy="5157834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F46B4A8-B269-5AE8-09CB-B974C05E30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2533" r="37377" b="20145"/>
            <a:stretch/>
          </p:blipFill>
          <p:spPr>
            <a:xfrm>
              <a:off x="367259" y="0"/>
              <a:ext cx="8529403" cy="5157834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28C2A02-1118-B51D-F35A-063CEB65FE03}"/>
                </a:ext>
              </a:extLst>
            </p:cNvPr>
            <p:cNvSpPr/>
            <p:nvPr/>
          </p:nvSpPr>
          <p:spPr>
            <a:xfrm>
              <a:off x="1071797" y="349589"/>
              <a:ext cx="419724" cy="2275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024329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E55134-9CDE-6797-533F-7DE73BEC4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60CE3FF-7363-B1EB-8BE0-0DE9994FB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C3D013-3BE6-1A68-3BCC-52F8124C58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08" r="904" b="5341"/>
          <a:stretch/>
        </p:blipFill>
        <p:spPr>
          <a:xfrm>
            <a:off x="1742054" y="514823"/>
            <a:ext cx="9916362" cy="51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10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088F92-7F79-7023-F328-9B783F82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F26FCA-EDB0-4817-D987-ACA2F991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AF4541A-04A3-3FAE-1563-6FC2F7159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79" t="11803" r="11803" b="9019"/>
          <a:stretch/>
        </p:blipFill>
        <p:spPr>
          <a:xfrm>
            <a:off x="2539945" y="225395"/>
            <a:ext cx="8794361" cy="65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32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214C76-5DC0-92C8-D16E-E70EDB359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32C0523-65C7-54C9-B2E7-C0A65E308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09735C8-C480-1F49-1270-BD8CD2A94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515" y="946778"/>
            <a:ext cx="4318591" cy="431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4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689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一</a:t>
            </a: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. 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供詞填充</a:t>
            </a: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/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不供詞填充</a:t>
            </a:r>
            <a:r>
              <a:rPr lang="en-US" altLang="zh-HK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/</a:t>
            </a:r>
            <a:r>
              <a:rPr lang="zh-HK" altLang="en-US" dirty="0"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配詞完句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5D1CBB-89A6-02FD-BB46-4F7156BCA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245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溫習默書、詞語簿、溫習紙內的字詞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b.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要知道字詞的寫法和意思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c.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溫習字詞時可多聯想一些同義詞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  <a:p>
            <a:pPr marL="0" indent="0">
              <a:buNone/>
            </a:pP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  只要通順合理，不供詞填充也接受課文以外的字詞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。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  <a:cs typeface="華康香港標準楷書(P)" panose="03000500000000000000" pitchFamily="66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212" y="2849577"/>
            <a:ext cx="6117021" cy="366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0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DED-928B-65D0-6DB6-1732C583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689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供詞填充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不供詞填充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配詞完句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5D1CBB-89A6-02FD-BB46-4F7156BCA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5514"/>
            <a:ext cx="10515600" cy="5354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溫習默書、詞語簿、溫習紙內的字詞</a:t>
            </a:r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要知道字詞的寫法和意思</a:t>
            </a:r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溫習字詞時可多聯想一些同義詞</a:t>
            </a:r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只要通順合理，不供詞填充也接受課文以外的字詞</a:t>
            </a:r>
            <a:r>
              <a:rPr lang="zh-CN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HK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216" y="3100794"/>
            <a:ext cx="7620000" cy="3133725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D861A4B9-5E8D-9509-8E4A-FB92EC28D1B2}"/>
              </a:ext>
            </a:extLst>
          </p:cNvPr>
          <p:cNvSpPr/>
          <p:nvPr/>
        </p:nvSpPr>
        <p:spPr>
          <a:xfrm>
            <a:off x="5196838" y="3049585"/>
            <a:ext cx="1110755" cy="4795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2800" dirty="0">
                <a:solidFill>
                  <a:schemeClr val="tx1"/>
                </a:solidFill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@1%</a:t>
            </a:r>
            <a:endParaRPr lang="zh-HK" altLang="en-US" sz="2800" dirty="0">
              <a:solidFill>
                <a:schemeClr val="tx1"/>
              </a:solidFill>
              <a:latin typeface="華康香港標準楷書(P)" panose="03000500000000000000" pitchFamily="66" charset="-120"/>
              <a:ea typeface="華康香港標準楷書(P)" panose="03000500000000000000" pitchFamily="66" charset="-120"/>
              <a:cs typeface="華康香港標準楷書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4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A86A66-D5ED-C8D9-F42A-BEDC9EE3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87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標點符號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CB9F20-9563-BB65-F3D8-64052D12E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551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溫習書中所教的標點符號</a:t>
            </a:r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要清楚明白各標點的用法</a:t>
            </a:r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HK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留意橫寫和直寫的不同，如：引號、專名號、書名號</a:t>
            </a:r>
            <a:r>
              <a:rPr lang="zh-CN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HK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738" y="2734003"/>
            <a:ext cx="83629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1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C1FAD5-4406-958A-0166-E1AE27D9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重組句子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擴張句子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DA12EC-E72F-A1BE-9FF9-A52A2468D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可從句子結構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時、人、地、事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及關聯詞的運用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想起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形容詞的用法，例如：</a:t>
            </a:r>
          </a:p>
          <a:p>
            <a:pPr marL="0" indent="0">
              <a:buNone/>
            </a:pP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i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XX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名詞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香甜的梨子、高大的哥哥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ii) XX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地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動詞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用心地寫字、飛快地跑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量詞是動量詞還是物量詞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d.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完成後複檢一次，看看是否通順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e.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如是重組句子，可數一次字數，避免因寫一組詞語而會全題失分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985" y="4142083"/>
            <a:ext cx="6928945" cy="292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0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C1FAD5-4406-958A-0166-E1AE27D9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重組句子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擴寫句子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DA12EC-E72F-A1BE-9FF9-A52A2468D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09925"/>
            <a:ext cx="10515600" cy="2992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可從句子結構想起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時、人、地、事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形容詞的用法，例如：</a:t>
            </a:r>
          </a:p>
          <a:p>
            <a:pPr marL="0" indent="0">
              <a:buNone/>
            </a:pP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i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XX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名詞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香甜的梨子、高大的哥哥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ii) XX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地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動詞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用心地寫字、飛快地跑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量詞是動量詞還是物量詞</a:t>
            </a: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d.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完成後複檢一次，看看是否通順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e.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如是重組句子，可數一次字數，避免因</a:t>
            </a:r>
            <a:r>
              <a:rPr lang="zh-CN" altLang="en-US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漏</a:t>
            </a:r>
            <a:r>
              <a:rPr lang="zh-TW" altLang="en-US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一組詞語而會全題失分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4063" y="4086921"/>
            <a:ext cx="7863873" cy="2771079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992622E-64D9-0CAE-FEA4-49AD6BFB933D}"/>
              </a:ext>
            </a:extLst>
          </p:cNvPr>
          <p:cNvSpPr/>
          <p:nvPr/>
        </p:nvSpPr>
        <p:spPr>
          <a:xfrm>
            <a:off x="5207470" y="4174680"/>
            <a:ext cx="1110755" cy="5036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2200" dirty="0">
                <a:solidFill>
                  <a:schemeClr val="tx1"/>
                </a:solidFill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@</a:t>
            </a:r>
            <a:r>
              <a:rPr lang="en-US" altLang="zh-HK" sz="2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華康香港標準楷書(P)" panose="03000500000000000000" pitchFamily="66" charset="-120"/>
              </a:rPr>
              <a:t>4</a:t>
            </a:r>
            <a:r>
              <a:rPr lang="en-US" altLang="zh-HK" sz="2200" dirty="0">
                <a:solidFill>
                  <a:schemeClr val="tx1"/>
                </a:solidFill>
                <a:latin typeface="華康香港標準楷書(P)" panose="03000500000000000000" pitchFamily="66" charset="-120"/>
                <a:ea typeface="華康香港標準楷書(P)" panose="03000500000000000000" pitchFamily="66" charset="-120"/>
                <a:cs typeface="華康香港標準楷書(P)" panose="03000500000000000000" pitchFamily="66" charset="-120"/>
              </a:rPr>
              <a:t>%</a:t>
            </a:r>
            <a:endParaRPr lang="zh-HK" altLang="en-US" sz="2200" dirty="0">
              <a:solidFill>
                <a:schemeClr val="tx1"/>
              </a:solidFill>
              <a:latin typeface="華康香港標準楷書(P)" panose="03000500000000000000" pitchFamily="66" charset="-120"/>
              <a:ea typeface="華康香港標準楷書(P)" panose="03000500000000000000" pitchFamily="66" charset="-120"/>
              <a:cs typeface="華康香港標準楷書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3417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4117" y="0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排句成段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16481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可從句子結構想起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時、人、地、事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注意關聯詞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完成後複檢一次，看看是否通順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104" y="2617075"/>
            <a:ext cx="6104520" cy="407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52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202F02-9B49-22B5-7B86-4FFE7DE2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28" y="0"/>
            <a:ext cx="10515600" cy="1325563"/>
          </a:xfrm>
        </p:spPr>
        <p:txBody>
          <a:bodyPr/>
          <a:lstStyle/>
          <a:p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造句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43B36B-CA60-E5EC-C740-8769E3326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628" y="110799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不可依例句情景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特別是課文中的情景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造句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可在適當的地方加上時間、人物、地點或形容詞，以豐富句子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符合字數要求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標點符號除外</a:t>
            </a: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d.</a:t>
            </a:r>
            <a:r>
              <a:rPr lang="zh-HK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如看圖造句，要根據圖畫內容發揮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e.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如是供詞造句，必須確認詞語是否在句子中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567" y="3283662"/>
            <a:ext cx="8045012" cy="345141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C5E066C6-1B72-FEA8-6B8B-F120C42E8DD4}"/>
              </a:ext>
            </a:extLst>
          </p:cNvPr>
          <p:cNvSpPr/>
          <p:nvPr/>
        </p:nvSpPr>
        <p:spPr>
          <a:xfrm>
            <a:off x="5497033" y="3283662"/>
            <a:ext cx="1839432" cy="3101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，不包括標點符號）</a:t>
            </a:r>
            <a:endParaRPr lang="zh-HK" altLang="en-US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9919675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656</TotalTime>
  <Words>849</Words>
  <Application>Microsoft Office PowerPoint</Application>
  <PresentationFormat>寬螢幕</PresentationFormat>
  <Paragraphs>81</Paragraphs>
  <Slides>23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0" baseType="lpstr">
      <vt:lpstr>華康香港標準楷書(P)</vt:lpstr>
      <vt:lpstr>標楷體</vt:lpstr>
      <vt:lpstr>Arial</vt:lpstr>
      <vt:lpstr>Calibri</vt:lpstr>
      <vt:lpstr>Century Gothic</vt:lpstr>
      <vt:lpstr>Wingdings 3</vt:lpstr>
      <vt:lpstr>絲縷</vt:lpstr>
      <vt:lpstr> 中華基督教會灣仔堂基道小學       小一、二測考溫習提點</vt:lpstr>
      <vt:lpstr>一. 供詞填充/不供詞填充/配詞完句</vt:lpstr>
      <vt:lpstr>一. 供詞填充/不供詞填充/配詞完句</vt:lpstr>
      <vt:lpstr>一.供詞填充/不供詞填充/配詞完句</vt:lpstr>
      <vt:lpstr>二.標點符號</vt:lpstr>
      <vt:lpstr>三.重組句子/擴張句子</vt:lpstr>
      <vt:lpstr>三.重組句子/擴寫句子</vt:lpstr>
      <vt:lpstr>四.排句成段</vt:lpstr>
      <vt:lpstr>五.造句</vt:lpstr>
      <vt:lpstr>六.句式填充(小一)</vt:lpstr>
      <vt:lpstr>七.看圖寫段(小二)</vt:lpstr>
      <vt:lpstr>八.閱讀理解</vt:lpstr>
      <vt:lpstr> 善用《自讀篇章》，提升閲讀理解的解題能力。</vt:lpstr>
      <vt:lpstr>九.其他</vt:lpstr>
      <vt:lpstr>協助溫習的工具—電子書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小一、二測考溫習提點</dc:title>
  <dc:creator>Mei King Tam</dc:creator>
  <cp:lastModifiedBy>zy</cp:lastModifiedBy>
  <cp:revision>45</cp:revision>
  <cp:lastPrinted>2024-10-09T10:57:18Z</cp:lastPrinted>
  <dcterms:created xsi:type="dcterms:W3CDTF">2022-12-05T15:33:52Z</dcterms:created>
  <dcterms:modified xsi:type="dcterms:W3CDTF">2024-10-15T03:02:03Z</dcterms:modified>
</cp:coreProperties>
</file>